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79CEBB-BEF3-41B0-81FB-D8667869CCC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05520" y="530280"/>
            <a:ext cx="4761000" cy="198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9A9A56-AAED-4F62-A6BA-E5267AC23FC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05520" y="530280"/>
            <a:ext cx="4761000" cy="198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DE81C6-40E2-4693-9142-AE242F397E3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05520" y="530280"/>
            <a:ext cx="4761000" cy="198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736BDA-F308-4F19-B407-5D2C0F0F7CA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05520" y="530280"/>
            <a:ext cx="4761000" cy="198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DA9586-63ED-4927-BA27-1B89399C3BF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05520" y="530280"/>
            <a:ext cx="4761000" cy="198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44DE03-352F-44D1-A061-1E9CD691A74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05520" y="530280"/>
            <a:ext cx="4761000" cy="198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0DDA28-06AF-4B2A-BBEA-F1CD2795866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05520" y="530280"/>
            <a:ext cx="4761000" cy="198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3C883D-5BE6-40CF-8954-47486494BA0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05520" y="530280"/>
            <a:ext cx="4761000" cy="918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31FBE0-BE48-45EF-9E72-77174619B9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05520" y="530280"/>
            <a:ext cx="4761000" cy="198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B4D0B6-1402-4EF8-BABD-D50AA74157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05520" y="530280"/>
            <a:ext cx="4761000" cy="198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D66CEC-F5D6-43BE-8F15-2BD9B415D73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05520" y="530280"/>
            <a:ext cx="4761000" cy="198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118446-790F-43DF-AC87-9B64FB0219F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05520" y="530280"/>
            <a:ext cx="4761000" cy="198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000" spc="-1" strike="noStrike">
                <a:latin typeface="Calibri"/>
              </a:rPr>
              <a:t>Click to edit the title text format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92C8787-DD64-4502-89E6-484AC0D0855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05520" y="530280"/>
            <a:ext cx="4761000" cy="196848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3240" algn="ctr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10000" spc="-12" strike="noStrike">
                <a:solidFill>
                  <a:srgbClr val="252525"/>
                </a:solidFill>
                <a:latin typeface="Arial"/>
              </a:rPr>
              <a:t>Algebra</a:t>
            </a:r>
            <a:endParaRPr b="0" lang="en-US" sz="10000" spc="-1" strike="noStrike">
              <a:latin typeface="Calibri"/>
            </a:endParaRPr>
          </a:p>
          <a:p>
            <a:pPr marL="3240" algn="ctr">
              <a:lnSpc>
                <a:spcPct val="100000"/>
              </a:lnSpc>
              <a:spcBef>
                <a:spcPts val="1709"/>
              </a:spcBef>
              <a:buNone/>
            </a:pPr>
            <a:r>
              <a:rPr b="0" lang="en-US" sz="1400" spc="-12" strike="noStrike">
                <a:solidFill>
                  <a:srgbClr val="252525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25252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789480" y="8058960"/>
            <a:ext cx="2258280" cy="6523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3160" bIns="0" anchor="t">
            <a:spAutoFit/>
          </a:bodyPr>
          <a:p>
            <a:pPr marL="130680" indent="33120" algn="just">
              <a:lnSpc>
                <a:spcPct val="170000"/>
              </a:lnSpc>
              <a:spcBef>
                <a:spcPts val="655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2022-07-29T03:04:49Z</dcterms:created>
  <dc:creator/>
  <dc:description/>
  <dc:language>en-US</dc:language>
  <cp:lastModifiedBy/>
  <dcterms:modified xsi:type="dcterms:W3CDTF">2022-07-29T03:04:49Z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