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5FCF4C-B019-495A-A1B4-C9283736EB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D7E876-D90F-406C-B656-73D5C9D1DD6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F02F9D-E13E-4596-84B9-F5F35622BF7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142989-388D-4289-B86C-837A52712CC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08BE64-AD17-4E29-AD92-ECE836A9F0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C31869-B812-43BF-B507-EED34FE1DCD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7B6759-A8E2-4D7A-A099-961637339E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2FF474-9B29-4E31-A1F0-58637AA09B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6AFA4E-787E-4449-9E4E-F56B5678335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D6303D-1F86-4CFD-A603-98C75229FD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DB3437-18B6-461B-920F-3E9F3CF27F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44DBC4-D5BE-45C9-9037-46AB1FAC2C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642960" y="6449400"/>
            <a:ext cx="2581200" cy="153576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474720" y="6327720"/>
            <a:ext cx="606240" cy="153576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5699880" y="6336720"/>
            <a:ext cx="1209600" cy="152964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5760" y="1217160"/>
            <a:ext cx="7542720" cy="50281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73E51E5-CDCF-4DD4-B451-F257E1F8BCC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1615680" y="3621600"/>
            <a:ext cx="4393800" cy="23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ts val="6109"/>
              </a:lnSpc>
              <a:spcBef>
                <a:spcPts val="105"/>
              </a:spcBef>
              <a:buNone/>
            </a:pPr>
            <a:r>
              <a:rPr b="0" lang="en-US" sz="5300" spc="3187" strike="noStrike">
                <a:solidFill>
                  <a:srgbClr val="668882"/>
                </a:solidFill>
                <a:latin typeface="Arial"/>
              </a:rPr>
              <a:t>Hi</a:t>
            </a:r>
            <a:endParaRPr b="0" lang="en-US" sz="5300" spc="-1" strike="noStrike">
              <a:latin typeface="Arial"/>
            </a:endParaRPr>
          </a:p>
          <a:p>
            <a:pPr marL="758880" algn="ctr">
              <a:lnSpc>
                <a:spcPts val="6109"/>
              </a:lnSpc>
              <a:buNone/>
            </a:pPr>
            <a:r>
              <a:rPr b="0" lang="en-US" sz="5300" spc="111" strike="noStrike">
                <a:solidFill>
                  <a:srgbClr val="aecabd"/>
                </a:solidFill>
                <a:latin typeface="Tahoma"/>
              </a:rPr>
              <a:t>DICIEMBRE</a:t>
            </a:r>
            <a:endParaRPr b="0" lang="en-US" sz="5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2022-07-29T03:52:48Z</dcterms:created>
  <dc:creator/>
  <dc:description/>
  <dc:language>en-US</dc:language>
  <cp:lastModifiedBy/>
  <dcterms:modified xsi:type="dcterms:W3CDTF">2022-07-29T03:52:48Z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