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753CF5-9334-40A7-99F2-9C9AC01D000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09B1AF-6E8E-41DD-B4AC-E048DA081A7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1FD075-132C-4E93-8601-2B4E48BC864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98EE05-0D23-4F7D-B744-A23EC4B3C4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6CF9E0-B3BD-410F-ADCF-7B562F5D08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FE8665-1F90-470A-AFA7-124467BE1D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6A95AB-B882-46BA-AE97-B050F89055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8ED08F-42E4-4581-9A92-E85B3C214E0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7324D9-225A-4D61-893A-F21CFC6639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3BF833-CDB4-41BD-9B72-17E4D18430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D5F617-B207-45DF-9412-6FF69330F1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1BB2F5-7512-4D2E-A82B-2759F50A36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2396EAE-D959-42A8-A92B-0A45178510C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debd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2022-07-29T04:46:57Z</dcterms:created>
  <dc:creator/>
  <dc:description/>
  <dc:language>en-US</dc:language>
  <cp:lastModifiedBy/>
  <dcterms:modified xsi:type="dcterms:W3CDTF">2022-07-29T04:46:57Z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