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6958A0-3BD6-41BE-A5F1-46B338D58C0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10640" y="-18720"/>
            <a:ext cx="455040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3BDAA5E-7412-4030-BEFD-16AB745E0F7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10640" y="-18720"/>
            <a:ext cx="455040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D75CE1-5860-4CB0-BD27-4F3B3EDC577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610640" y="-18720"/>
            <a:ext cx="455040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C703DE-CBD8-49B6-A37D-E387D84C8FF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10640" y="-18720"/>
            <a:ext cx="455040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5E1C0D-BD3F-4958-A163-CFF1804BF48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10640" y="-18720"/>
            <a:ext cx="455040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41AE79-BC45-48F0-932C-8D730F6C1F0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10640" y="-18720"/>
            <a:ext cx="455040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B3E6FED-3BFB-43AE-A4A0-A6285A71F98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10640" y="-18720"/>
            <a:ext cx="455040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43C9D7-7EBB-446B-A1A7-41C13210C5A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610640" y="-18720"/>
            <a:ext cx="4550400" cy="68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E888A0-7A32-4F4D-BD46-E3D494B7BE1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610640" y="-18720"/>
            <a:ext cx="455040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32C493-F554-4DEA-AB01-3C9EE2E6897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610640" y="-18720"/>
            <a:ext cx="455040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9E827A-7D66-43EA-8057-1B3B9BFE83E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610640" y="-18720"/>
            <a:ext cx="455040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76F8419-B1E4-4CBA-829B-4F5B00F5F8F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610640" y="-18720"/>
            <a:ext cx="455040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0244C7F-904F-4473-8C7A-864A0DD64D15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610640" y="-18720"/>
            <a:ext cx="455040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44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Halloween</a:t>
            </a:r>
            <a:endParaRPr b="0" lang="en-US" sz="7200" spc="-1" strike="noStrike">
              <a:latin typeface="Calibri"/>
            </a:endParaRPr>
          </a:p>
          <a:p>
            <a:pPr marL="3960" algn="ctr">
              <a:lnSpc>
                <a:spcPct val="100000"/>
              </a:lnSpc>
              <a:spcBef>
                <a:spcPts val="1514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2022-05-08T05:48:47Z</dcterms:created>
  <dc:creator/>
  <dc:description/>
  <dc:language>en-US</dc:language>
  <cp:lastModifiedBy/>
  <dcterms:modified xsi:type="dcterms:W3CDTF">2022-05-08T05:48:47Z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