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9"/>
      <p:bold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4925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884" y="1657934"/>
            <a:ext cx="6834631" cy="1513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L="3113405" marR="825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EDUCACIÓN</a:t>
            </a:r>
          </a:p>
          <a:p>
            <a:pPr algn="r" marL="3113405" marR="5080">
              <a:lnSpc>
                <a:spcPct val="100000"/>
              </a:lnSpc>
              <a:spcBef>
                <a:spcPts val="195"/>
              </a:spcBef>
            </a:pPr>
            <a:r>
              <a:rPr dirty="0" spc="-10"/>
              <a:t>FÍSICA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512434" y="3301365"/>
            <a:ext cx="17875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212A35"/>
                </a:solidFill>
                <a:latin typeface="Arial"/>
                <a:cs typeface="Arial"/>
              </a:rPr>
              <a:t>https://superportadas.com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28091" y="8468918"/>
            <a:ext cx="2386330" cy="9042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algn="just" marL="12700" marR="5080">
              <a:lnSpc>
                <a:spcPct val="160900"/>
              </a:lnSpc>
              <a:spcBef>
                <a:spcPts val="65"/>
              </a:spcBef>
              <a:tabLst>
                <a:tab pos="2236470" algn="l"/>
                <a:tab pos="2372995" algn="l"/>
              </a:tabLst>
            </a:pPr>
            <a:r>
              <a:rPr dirty="0" sz="1200">
                <a:solidFill>
                  <a:srgbClr val="212A35"/>
                </a:solidFill>
                <a:latin typeface="Arial"/>
                <a:cs typeface="Arial"/>
              </a:rPr>
              <a:t>Nombre: </a:t>
            </a:r>
            <a:r>
              <a:rPr dirty="0" u="sng" sz="1200">
                <a:solidFill>
                  <a:srgbClr val="212A35"/>
                </a:solidFill>
                <a:uFill>
                  <a:solidFill>
                    <a:srgbClr val="202934"/>
                  </a:solidFill>
                </a:uFill>
                <a:latin typeface="Arial"/>
                <a:cs typeface="Arial"/>
              </a:rPr>
              <a:t>		</a:t>
            </a:r>
            <a:r>
              <a:rPr dirty="0" sz="1200">
                <a:solidFill>
                  <a:srgbClr val="212A35"/>
                </a:solidFill>
                <a:latin typeface="Arial"/>
                <a:cs typeface="Arial"/>
              </a:rPr>
              <a:t> Apellido: </a:t>
            </a:r>
            <a:r>
              <a:rPr dirty="0" u="sng" sz="1200">
                <a:solidFill>
                  <a:srgbClr val="212A35"/>
                </a:solidFill>
                <a:uFill>
                  <a:solidFill>
                    <a:srgbClr val="202934"/>
                  </a:solidFill>
                </a:uFill>
                <a:latin typeface="Arial"/>
                <a:cs typeface="Arial"/>
              </a:rPr>
              <a:t>		</a:t>
            </a:r>
            <a:r>
              <a:rPr dirty="0" sz="1200">
                <a:solidFill>
                  <a:srgbClr val="212A35"/>
                </a:solidFill>
                <a:latin typeface="Arial"/>
                <a:cs typeface="Arial"/>
              </a:rPr>
              <a:t> Curso: </a:t>
            </a:r>
            <a:r>
              <a:rPr dirty="0" u="sng" sz="1200">
                <a:solidFill>
                  <a:srgbClr val="212A35"/>
                </a:solidFill>
                <a:uFill>
                  <a:solidFill>
                    <a:srgbClr val="202934"/>
                  </a:solidFill>
                </a:uFill>
                <a:latin typeface="Arial"/>
                <a:cs typeface="Arial"/>
              </a:rPr>
              <a:t>	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2022-05-08T05:54:10Z</dcterms:created>
  <dcterms:modified xsi:type="dcterms:W3CDTF">2022-05-08T05:54:10Z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