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831253-FEC8-424A-9C3C-4A3F868B8C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4A4A81-6EB4-4053-9567-DB6AB371E71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6E1CE1-39FC-4D45-83DD-76602990267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B94AFD-4107-4D22-BA26-9EFC100C7B4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491880-541B-420C-B58F-DF40735284C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DA09AB-FFB7-4913-A8DB-54BCB311832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FCB5E1-DCF2-4B9A-815D-E20FFCA06F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92723F-DE81-4302-A2AD-B8DFAE9B041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185840" y="4252680"/>
            <a:ext cx="5185080" cy="488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07E199-DAED-4AA1-9E9F-F69D186171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B55E4F-CDF7-4711-AA86-3FD07EC48A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2313FC-5AEF-430B-817E-73FDCF0CD2A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79A2E9-3512-4E59-AC4C-CC7ACD941D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d3eb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5375160" y="7844760"/>
            <a:ext cx="811800" cy="8938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6055200" y="6985080"/>
            <a:ext cx="1411920" cy="211500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105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750" spc="-1" strike="noStrike">
                <a:latin typeface="Calibri"/>
              </a:rPr>
              <a:t>Click to edit the title text format</a:t>
            </a:r>
            <a:endParaRPr b="0" lang="en-US" sz="675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4D885A0-C82F-42DD-BA66-43B186B0773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185840" y="4252680"/>
            <a:ext cx="5185080" cy="2069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6750" spc="2354" strike="noStrike">
                <a:solidFill>
                  <a:srgbClr val="335b61"/>
                </a:solidFill>
                <a:latin typeface="Verdana"/>
              </a:rPr>
              <a:t>D</a:t>
            </a:r>
            <a:r>
              <a:rPr b="0" lang="en-US" sz="6750" spc="922" strike="noStrike">
                <a:solidFill>
                  <a:srgbClr val="335b61"/>
                </a:solidFill>
                <a:latin typeface="Verdana"/>
              </a:rPr>
              <a:t>i</a:t>
            </a:r>
            <a:r>
              <a:rPr b="0" lang="en-US" sz="6750" spc="162" strike="noStrike">
                <a:solidFill>
                  <a:srgbClr val="335b61"/>
                </a:solidFill>
                <a:latin typeface="Verdana"/>
              </a:rPr>
              <a:t>c</a:t>
            </a:r>
            <a:r>
              <a:rPr b="0" lang="en-US" sz="6750" spc="874" strike="noStrike">
                <a:solidFill>
                  <a:srgbClr val="335b61"/>
                </a:solidFill>
                <a:latin typeface="Verdana"/>
              </a:rPr>
              <a:t>i</a:t>
            </a:r>
            <a:r>
              <a:rPr b="0" lang="en-US" sz="6750" spc="-976" strike="noStrike">
                <a:solidFill>
                  <a:srgbClr val="335b61"/>
                </a:solidFill>
                <a:latin typeface="Verdana"/>
              </a:rPr>
              <a:t>e</a:t>
            </a:r>
            <a:r>
              <a:rPr b="0" lang="en-US" sz="6750" spc="-1367" strike="noStrike">
                <a:solidFill>
                  <a:srgbClr val="335b61"/>
                </a:solidFill>
                <a:latin typeface="Verdana"/>
              </a:rPr>
              <a:t> </a:t>
            </a:r>
            <a:r>
              <a:rPr b="0" lang="en-US" sz="6750" spc="-460" strike="noStrike">
                <a:solidFill>
                  <a:srgbClr val="335b61"/>
                </a:solidFill>
                <a:latin typeface="Verdana"/>
              </a:rPr>
              <a:t>m</a:t>
            </a:r>
            <a:r>
              <a:rPr b="0" lang="en-US" sz="6750" spc="-1146" strike="noStrike">
                <a:solidFill>
                  <a:srgbClr val="335b61"/>
                </a:solidFill>
                <a:latin typeface="Verdana"/>
              </a:rPr>
              <a:t> </a:t>
            </a:r>
            <a:r>
              <a:rPr b="0" lang="en-US" sz="6750" spc="-676" strike="noStrike">
                <a:solidFill>
                  <a:srgbClr val="335b61"/>
                </a:solidFill>
                <a:latin typeface="Verdana"/>
              </a:rPr>
              <a:t>b</a:t>
            </a:r>
            <a:r>
              <a:rPr b="0" lang="en-US" sz="6750" spc="-1656" strike="noStrike">
                <a:solidFill>
                  <a:srgbClr val="335b61"/>
                </a:solidFill>
                <a:latin typeface="Verdana"/>
              </a:rPr>
              <a:t> </a:t>
            </a:r>
            <a:r>
              <a:rPr b="0" lang="en-US" sz="6750" spc="1852" strike="noStrike">
                <a:solidFill>
                  <a:srgbClr val="335b61"/>
                </a:solidFill>
                <a:latin typeface="Verdana"/>
              </a:rPr>
              <a:t>r</a:t>
            </a:r>
            <a:r>
              <a:rPr b="0" lang="en-US" sz="6750" spc="-831" strike="noStrike">
                <a:solidFill>
                  <a:srgbClr val="335b61"/>
                </a:solidFill>
                <a:latin typeface="Verdana"/>
              </a:rPr>
              <a:t>e</a:t>
            </a:r>
            <a:endParaRPr b="0" lang="en-US" sz="6750" spc="-1" strike="noStrike">
              <a:latin typeface="Calibri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1447920" y="4991040"/>
            <a:ext cx="4608360" cy="1880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103760" indent="-1091520">
              <a:lnSpc>
                <a:spcPct val="141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en-US" sz="2900" spc="-222" strike="noStrike">
                <a:solidFill>
                  <a:srgbClr val="318fb4"/>
                </a:solidFill>
                <a:latin typeface="Calibri"/>
              </a:rPr>
              <a:t>acaba</a:t>
            </a:r>
            <a:r>
              <a:rPr b="0" lang="en-US" sz="2900" spc="-80" strike="noStrike">
                <a:solidFill>
                  <a:srgbClr val="318fb4"/>
                </a:solidFill>
                <a:latin typeface="Calibri"/>
              </a:rPr>
              <a:t> </a:t>
            </a:r>
            <a:r>
              <a:rPr b="0" lang="en-US" sz="2900" spc="-191" strike="noStrike">
                <a:solidFill>
                  <a:srgbClr val="318fb4"/>
                </a:solidFill>
                <a:latin typeface="Calibri"/>
              </a:rPr>
              <a:t>el</a:t>
            </a:r>
            <a:r>
              <a:rPr b="0" lang="en-US" sz="2900" spc="-151" strike="noStrike">
                <a:solidFill>
                  <a:srgbClr val="318fb4"/>
                </a:solidFill>
                <a:latin typeface="Calibri"/>
              </a:rPr>
              <a:t> </a:t>
            </a:r>
            <a:r>
              <a:rPr b="0" lang="en-US" sz="2900" spc="-355" strike="noStrike">
                <a:solidFill>
                  <a:srgbClr val="318fb4"/>
                </a:solidFill>
                <a:latin typeface="Calibri"/>
              </a:rPr>
              <a:t>año</a:t>
            </a:r>
            <a:r>
              <a:rPr b="0" lang="en-US" sz="2900" spc="-97" strike="noStrike">
                <a:solidFill>
                  <a:srgbClr val="318fb4"/>
                </a:solidFill>
                <a:latin typeface="Calibri"/>
              </a:rPr>
              <a:t> </a:t>
            </a:r>
            <a:r>
              <a:rPr b="0" lang="en-US" sz="2900" spc="-367" strike="noStrike">
                <a:solidFill>
                  <a:srgbClr val="318fb4"/>
                </a:solidFill>
                <a:latin typeface="Calibri"/>
              </a:rPr>
              <a:t>con</a:t>
            </a:r>
            <a:r>
              <a:rPr b="0" lang="en-US" sz="2900" spc="148" strike="noStrike">
                <a:solidFill>
                  <a:srgbClr val="318fb4"/>
                </a:solidFill>
                <a:latin typeface="Calibri"/>
              </a:rPr>
              <a:t> </a:t>
            </a:r>
            <a:r>
              <a:rPr b="0" lang="en-US" sz="2900" spc="-231" strike="noStrike">
                <a:solidFill>
                  <a:srgbClr val="318fb4"/>
                </a:solidFill>
                <a:latin typeface="Calibri"/>
              </a:rPr>
              <a:t>bu</a:t>
            </a:r>
            <a:r>
              <a:rPr b="0" lang="en-US" sz="2900" spc="-262" strike="noStrike">
                <a:solidFill>
                  <a:srgbClr val="318fb4"/>
                </a:solidFill>
                <a:latin typeface="Calibri"/>
              </a:rPr>
              <a:t> </a:t>
            </a:r>
            <a:r>
              <a:rPr b="0" lang="en-US" sz="2900" spc="-97" strike="noStrike">
                <a:solidFill>
                  <a:srgbClr val="318fb4"/>
                </a:solidFill>
                <a:latin typeface="Calibri"/>
              </a:rPr>
              <a:t>enos</a:t>
            </a:r>
            <a:r>
              <a:rPr b="0" lang="en-US" sz="2900" spc="12" strike="noStrike">
                <a:solidFill>
                  <a:srgbClr val="318fb4"/>
                </a:solidFill>
                <a:latin typeface="Calibri"/>
              </a:rPr>
              <a:t> </a:t>
            </a:r>
            <a:r>
              <a:rPr b="0" lang="en-US" sz="2900" spc="-205" strike="noStrike">
                <a:solidFill>
                  <a:srgbClr val="318fb4"/>
                </a:solidFill>
                <a:latin typeface="Calibri"/>
              </a:rPr>
              <a:t>propósitos </a:t>
            </a:r>
            <a:r>
              <a:rPr b="0" lang="en-US" sz="2900" spc="-171" strike="noStrike">
                <a:solidFill>
                  <a:srgbClr val="318fb4"/>
                </a:solidFill>
                <a:latin typeface="Calibri"/>
              </a:rPr>
              <a:t>superportadas.com</a:t>
            </a:r>
            <a:endParaRPr b="0" lang="en-US" sz="2900" spc="-1" strike="noStrike">
              <a:latin typeface="Arial"/>
            </a:endParaRPr>
          </a:p>
        </p:txBody>
      </p:sp>
      <p:pic>
        <p:nvPicPr>
          <p:cNvPr id="46" name="object 4" descr=""/>
          <p:cNvPicPr/>
          <p:nvPr/>
        </p:nvPicPr>
        <p:blipFill>
          <a:blip r:embed="rId1"/>
          <a:stretch/>
        </p:blipFill>
        <p:spPr>
          <a:xfrm>
            <a:off x="5230440" y="1645920"/>
            <a:ext cx="2203200" cy="1758240"/>
          </a:xfrm>
          <a:prstGeom prst="rect">
            <a:avLst/>
          </a:prstGeom>
          <a:ln w="0">
            <a:noFill/>
          </a:ln>
        </p:spPr>
      </p:pic>
      <p:grpSp>
        <p:nvGrpSpPr>
          <p:cNvPr id="47" name="object 5"/>
          <p:cNvGrpSpPr/>
          <p:nvPr/>
        </p:nvGrpSpPr>
        <p:grpSpPr>
          <a:xfrm>
            <a:off x="8280" y="1562760"/>
            <a:ext cx="2107080" cy="2112120"/>
            <a:chOff x="8280" y="1562760"/>
            <a:chExt cx="2107080" cy="2112120"/>
          </a:xfrm>
        </p:grpSpPr>
        <p:pic>
          <p:nvPicPr>
            <p:cNvPr id="48" name="object 6" descr=""/>
            <p:cNvPicPr/>
            <p:nvPr/>
          </p:nvPicPr>
          <p:blipFill>
            <a:blip r:embed="rId2"/>
            <a:stretch/>
          </p:blipFill>
          <p:spPr>
            <a:xfrm>
              <a:off x="1303560" y="1926720"/>
              <a:ext cx="811800" cy="889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object 7" descr=""/>
            <p:cNvPicPr/>
            <p:nvPr/>
          </p:nvPicPr>
          <p:blipFill>
            <a:blip r:embed="rId3"/>
            <a:stretch/>
          </p:blipFill>
          <p:spPr>
            <a:xfrm>
              <a:off x="8280" y="1562760"/>
              <a:ext cx="1426320" cy="211212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50" name="object 8" descr=""/>
          <p:cNvPicPr/>
          <p:nvPr/>
        </p:nvPicPr>
        <p:blipFill>
          <a:blip r:embed="rId4"/>
          <a:stretch/>
        </p:blipFill>
        <p:spPr>
          <a:xfrm>
            <a:off x="9000" y="7165800"/>
            <a:ext cx="3002040" cy="1935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2022-07-29T06:19:28Z</dcterms:created>
  <dc:creator/>
  <dc:description/>
  <dc:language>en-US</dc:language>
  <cp:lastModifiedBy/>
  <dcterms:modified xsi:type="dcterms:W3CDTF">2022-07-29T06:19:28Z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