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44CD48-6B75-4937-AA5B-F160C29E4B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27B681-4197-4358-AA23-47ECAD8174C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650CCB-D6BB-4908-A611-E977968FDD1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B459FC-07B9-49E8-899C-ABFA55F9DF9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78A631-8876-491A-9684-07F87D1910A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5F7EDB-2CBA-4C77-9D4D-CC7924FE45A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9FDBDC-BBEA-47C0-85B0-3E3FEEE0ED9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A3F958-946C-41DD-B3C0-DC2C94D6A1D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2252880" y="4335120"/>
            <a:ext cx="3050280" cy="909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566562-3EB1-4E5D-BD75-6D35ADF4681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62CFFD-1DB6-40D8-A866-ED8F2DBEF1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0C8599-34D3-4443-9816-FE4B7A47BA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426974-0BA8-400B-8593-58AB97DFFA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cf6f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4320" y="357480"/>
            <a:ext cx="3438000" cy="43264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278640" y="4542840"/>
            <a:ext cx="97920" cy="9792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4320" y="4704120"/>
            <a:ext cx="82800" cy="9792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1266120" y="6982560"/>
            <a:ext cx="347760" cy="426240"/>
          </a:xfrm>
          <a:custGeom>
            <a:avLst/>
            <a:gdLst/>
            <a:ahLst/>
            <a:rect l="l" t="t" r="r" b="b"/>
            <a:pathLst>
              <a:path w="347980" h="426720">
                <a:moveTo>
                  <a:pt x="1269" y="0"/>
                </a:moveTo>
                <a:lnTo>
                  <a:pt x="0" y="22860"/>
                </a:lnTo>
                <a:lnTo>
                  <a:pt x="0" y="44450"/>
                </a:lnTo>
                <a:lnTo>
                  <a:pt x="8254" y="122554"/>
                </a:lnTo>
                <a:lnTo>
                  <a:pt x="19684" y="181610"/>
                </a:lnTo>
                <a:lnTo>
                  <a:pt x="94615" y="333375"/>
                </a:lnTo>
                <a:lnTo>
                  <a:pt x="203200" y="405129"/>
                </a:lnTo>
                <a:lnTo>
                  <a:pt x="302259" y="426720"/>
                </a:lnTo>
                <a:lnTo>
                  <a:pt x="344804" y="426720"/>
                </a:lnTo>
                <a:lnTo>
                  <a:pt x="345440" y="423545"/>
                </a:lnTo>
                <a:lnTo>
                  <a:pt x="347979" y="398779"/>
                </a:lnTo>
                <a:lnTo>
                  <a:pt x="347979" y="348614"/>
                </a:lnTo>
                <a:lnTo>
                  <a:pt x="332740" y="276860"/>
                </a:lnTo>
                <a:lnTo>
                  <a:pt x="274954" y="173989"/>
                </a:lnTo>
                <a:lnTo>
                  <a:pt x="226694" y="125095"/>
                </a:lnTo>
                <a:lnTo>
                  <a:pt x="141604" y="63500"/>
                </a:lnTo>
                <a:lnTo>
                  <a:pt x="16509" y="5714"/>
                </a:lnTo>
                <a:lnTo>
                  <a:pt x="1269" y="0"/>
                </a:lnTo>
                <a:close/>
              </a:path>
            </a:pathLst>
          </a:custGeom>
          <a:solidFill>
            <a:srgbClr val="b9382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1324440" y="7081560"/>
            <a:ext cx="331920" cy="370440"/>
          </a:xfrm>
          <a:custGeom>
            <a:avLst/>
            <a:gdLst/>
            <a:ahLst/>
            <a:rect l="l" t="t" r="r" b="b"/>
            <a:pathLst>
              <a:path w="332105" h="370840">
                <a:moveTo>
                  <a:pt x="89534" y="210819"/>
                </a:moveTo>
                <a:lnTo>
                  <a:pt x="130809" y="220979"/>
                </a:lnTo>
                <a:lnTo>
                  <a:pt x="137795" y="222884"/>
                </a:lnTo>
                <a:lnTo>
                  <a:pt x="144780" y="223519"/>
                </a:lnTo>
                <a:lnTo>
                  <a:pt x="152400" y="224789"/>
                </a:lnTo>
                <a:lnTo>
                  <a:pt x="155575" y="224789"/>
                </a:lnTo>
                <a:lnTo>
                  <a:pt x="159384" y="226059"/>
                </a:lnTo>
                <a:lnTo>
                  <a:pt x="171450" y="226059"/>
                </a:lnTo>
                <a:lnTo>
                  <a:pt x="200025" y="260984"/>
                </a:lnTo>
                <a:lnTo>
                  <a:pt x="215265" y="278129"/>
                </a:lnTo>
                <a:lnTo>
                  <a:pt x="230505" y="294004"/>
                </a:lnTo>
                <a:lnTo>
                  <a:pt x="253365" y="315594"/>
                </a:lnTo>
                <a:lnTo>
                  <a:pt x="259715" y="320674"/>
                </a:lnTo>
                <a:lnTo>
                  <a:pt x="271145" y="330834"/>
                </a:lnTo>
                <a:lnTo>
                  <a:pt x="302259" y="354329"/>
                </a:lnTo>
                <a:lnTo>
                  <a:pt x="330834" y="370839"/>
                </a:lnTo>
                <a:lnTo>
                  <a:pt x="332104" y="370204"/>
                </a:lnTo>
                <a:lnTo>
                  <a:pt x="332104" y="369569"/>
                </a:lnTo>
                <a:lnTo>
                  <a:pt x="331470" y="368299"/>
                </a:lnTo>
                <a:lnTo>
                  <a:pt x="310515" y="346074"/>
                </a:lnTo>
                <a:lnTo>
                  <a:pt x="290195" y="323214"/>
                </a:lnTo>
                <a:lnTo>
                  <a:pt x="230505" y="253999"/>
                </a:lnTo>
                <a:lnTo>
                  <a:pt x="209550" y="231774"/>
                </a:lnTo>
                <a:lnTo>
                  <a:pt x="203834" y="226059"/>
                </a:lnTo>
                <a:lnTo>
                  <a:pt x="192405" y="213994"/>
                </a:lnTo>
                <a:lnTo>
                  <a:pt x="144780" y="213994"/>
                </a:lnTo>
                <a:lnTo>
                  <a:pt x="89534" y="210819"/>
                </a:lnTo>
                <a:close/>
                <a:moveTo>
                  <a:pt x="170180" y="226059"/>
                </a:moveTo>
                <a:lnTo>
                  <a:pt x="169545" y="226059"/>
                </a:lnTo>
                <a:lnTo>
                  <a:pt x="170180" y="226694"/>
                </a:lnTo>
                <a:lnTo>
                  <a:pt x="170180" y="226059"/>
                </a:lnTo>
                <a:close/>
                <a:moveTo>
                  <a:pt x="1905" y="0"/>
                </a:moveTo>
                <a:lnTo>
                  <a:pt x="1270" y="634"/>
                </a:lnTo>
                <a:lnTo>
                  <a:pt x="634" y="634"/>
                </a:lnTo>
                <a:lnTo>
                  <a:pt x="0" y="1269"/>
                </a:lnTo>
                <a:lnTo>
                  <a:pt x="634" y="1904"/>
                </a:lnTo>
                <a:lnTo>
                  <a:pt x="18415" y="27304"/>
                </a:lnTo>
                <a:lnTo>
                  <a:pt x="36830" y="52069"/>
                </a:lnTo>
                <a:lnTo>
                  <a:pt x="73025" y="101599"/>
                </a:lnTo>
                <a:lnTo>
                  <a:pt x="110490" y="151129"/>
                </a:lnTo>
                <a:lnTo>
                  <a:pt x="148590" y="199389"/>
                </a:lnTo>
                <a:lnTo>
                  <a:pt x="152400" y="203199"/>
                </a:lnTo>
                <a:lnTo>
                  <a:pt x="156209" y="208279"/>
                </a:lnTo>
                <a:lnTo>
                  <a:pt x="160020" y="212724"/>
                </a:lnTo>
                <a:lnTo>
                  <a:pt x="157480" y="213359"/>
                </a:lnTo>
                <a:lnTo>
                  <a:pt x="154305" y="213359"/>
                </a:lnTo>
                <a:lnTo>
                  <a:pt x="144780" y="213994"/>
                </a:lnTo>
                <a:lnTo>
                  <a:pt x="192405" y="213994"/>
                </a:lnTo>
                <a:lnTo>
                  <a:pt x="187959" y="208914"/>
                </a:lnTo>
                <a:lnTo>
                  <a:pt x="167640" y="186689"/>
                </a:lnTo>
                <a:lnTo>
                  <a:pt x="152400" y="170179"/>
                </a:lnTo>
                <a:lnTo>
                  <a:pt x="123190" y="136524"/>
                </a:lnTo>
                <a:lnTo>
                  <a:pt x="107950" y="119379"/>
                </a:lnTo>
                <a:lnTo>
                  <a:pt x="108584" y="118744"/>
                </a:lnTo>
                <a:lnTo>
                  <a:pt x="108584" y="117474"/>
                </a:lnTo>
                <a:lnTo>
                  <a:pt x="109220" y="116839"/>
                </a:lnTo>
                <a:lnTo>
                  <a:pt x="109220" y="106679"/>
                </a:lnTo>
                <a:lnTo>
                  <a:pt x="97155" y="106679"/>
                </a:lnTo>
                <a:lnTo>
                  <a:pt x="24130" y="24764"/>
                </a:lnTo>
                <a:lnTo>
                  <a:pt x="2540" y="1269"/>
                </a:lnTo>
                <a:lnTo>
                  <a:pt x="2540" y="634"/>
                </a:lnTo>
                <a:lnTo>
                  <a:pt x="1905" y="0"/>
                </a:lnTo>
                <a:close/>
                <a:moveTo>
                  <a:pt x="198755" y="133984"/>
                </a:moveTo>
                <a:lnTo>
                  <a:pt x="198120" y="133984"/>
                </a:lnTo>
                <a:lnTo>
                  <a:pt x="197484" y="134619"/>
                </a:lnTo>
                <a:lnTo>
                  <a:pt x="198120" y="134619"/>
                </a:lnTo>
                <a:lnTo>
                  <a:pt x="200025" y="156209"/>
                </a:lnTo>
                <a:lnTo>
                  <a:pt x="199390" y="160019"/>
                </a:lnTo>
                <a:lnTo>
                  <a:pt x="199390" y="163829"/>
                </a:lnTo>
                <a:lnTo>
                  <a:pt x="200025" y="167004"/>
                </a:lnTo>
                <a:lnTo>
                  <a:pt x="201295" y="170814"/>
                </a:lnTo>
                <a:lnTo>
                  <a:pt x="203200" y="173989"/>
                </a:lnTo>
                <a:lnTo>
                  <a:pt x="205740" y="177164"/>
                </a:lnTo>
                <a:lnTo>
                  <a:pt x="206375" y="177164"/>
                </a:lnTo>
                <a:lnTo>
                  <a:pt x="207009" y="176529"/>
                </a:lnTo>
                <a:lnTo>
                  <a:pt x="209550" y="172719"/>
                </a:lnTo>
                <a:lnTo>
                  <a:pt x="210184" y="168909"/>
                </a:lnTo>
                <a:lnTo>
                  <a:pt x="210820" y="161289"/>
                </a:lnTo>
                <a:lnTo>
                  <a:pt x="208915" y="158114"/>
                </a:lnTo>
                <a:lnTo>
                  <a:pt x="208280" y="154939"/>
                </a:lnTo>
                <a:lnTo>
                  <a:pt x="205105" y="147954"/>
                </a:lnTo>
                <a:lnTo>
                  <a:pt x="202565" y="140969"/>
                </a:lnTo>
                <a:lnTo>
                  <a:pt x="198755" y="133984"/>
                </a:lnTo>
                <a:close/>
                <a:moveTo>
                  <a:pt x="6984" y="95884"/>
                </a:moveTo>
                <a:lnTo>
                  <a:pt x="6984" y="96519"/>
                </a:lnTo>
                <a:lnTo>
                  <a:pt x="10795" y="100329"/>
                </a:lnTo>
                <a:lnTo>
                  <a:pt x="20320" y="106679"/>
                </a:lnTo>
                <a:lnTo>
                  <a:pt x="22859" y="108584"/>
                </a:lnTo>
                <a:lnTo>
                  <a:pt x="25400" y="107949"/>
                </a:lnTo>
                <a:lnTo>
                  <a:pt x="27305" y="107314"/>
                </a:lnTo>
                <a:lnTo>
                  <a:pt x="30480" y="106679"/>
                </a:lnTo>
                <a:lnTo>
                  <a:pt x="32384" y="103504"/>
                </a:lnTo>
                <a:lnTo>
                  <a:pt x="33020" y="102869"/>
                </a:lnTo>
                <a:lnTo>
                  <a:pt x="30480" y="99694"/>
                </a:lnTo>
                <a:lnTo>
                  <a:pt x="28575" y="98424"/>
                </a:lnTo>
                <a:lnTo>
                  <a:pt x="27305" y="97789"/>
                </a:lnTo>
                <a:lnTo>
                  <a:pt x="20955" y="97789"/>
                </a:lnTo>
                <a:lnTo>
                  <a:pt x="7620" y="96519"/>
                </a:lnTo>
                <a:lnTo>
                  <a:pt x="6984" y="95884"/>
                </a:lnTo>
                <a:close/>
                <a:moveTo>
                  <a:pt x="112395" y="48894"/>
                </a:moveTo>
                <a:lnTo>
                  <a:pt x="103505" y="81914"/>
                </a:lnTo>
                <a:lnTo>
                  <a:pt x="97155" y="106679"/>
                </a:lnTo>
                <a:lnTo>
                  <a:pt x="109220" y="106679"/>
                </a:lnTo>
                <a:lnTo>
                  <a:pt x="109855" y="105409"/>
                </a:lnTo>
                <a:lnTo>
                  <a:pt x="109952" y="97154"/>
                </a:lnTo>
                <a:lnTo>
                  <a:pt x="111125" y="81914"/>
                </a:lnTo>
                <a:lnTo>
                  <a:pt x="112395" y="48894"/>
                </a:lnTo>
                <a:close/>
                <a:moveTo>
                  <a:pt x="25400" y="96519"/>
                </a:moveTo>
                <a:lnTo>
                  <a:pt x="23495" y="97154"/>
                </a:lnTo>
                <a:lnTo>
                  <a:pt x="20955" y="97789"/>
                </a:lnTo>
                <a:lnTo>
                  <a:pt x="27305" y="97789"/>
                </a:lnTo>
                <a:lnTo>
                  <a:pt x="25400" y="96519"/>
                </a:lnTo>
                <a:close/>
              </a:path>
            </a:pathLst>
          </a:custGeom>
          <a:solidFill>
            <a:srgbClr val="dec2a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196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400" spc="-1" strike="noStrike">
                <a:latin typeface="Calibri"/>
              </a:rPr>
              <a:t>Click to edit the title text format</a:t>
            </a:r>
            <a:endParaRPr b="0" lang="en-US" sz="44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748A25B-A5DA-480F-9373-5B46404D340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252880" y="4335120"/>
            <a:ext cx="3050280" cy="31759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2844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4400" spc="-965" strike="noStrike">
                <a:solidFill>
                  <a:srgbClr val="522d24"/>
                </a:solidFill>
                <a:latin typeface="Arial Narrow"/>
              </a:rPr>
              <a:t>H</a:t>
            </a:r>
            <a:r>
              <a:rPr b="0" lang="en-US" sz="4400" spc="-21" strike="noStrike">
                <a:solidFill>
                  <a:srgbClr val="522d24"/>
                </a:solidFill>
                <a:latin typeface="Arial Narrow"/>
              </a:rPr>
              <a:t> </a:t>
            </a:r>
            <a:r>
              <a:rPr b="0" lang="en-US" sz="4400" spc="-231" strike="noStrike">
                <a:solidFill>
                  <a:srgbClr val="522d24"/>
                </a:solidFill>
                <a:latin typeface="Arial Narrow"/>
              </a:rPr>
              <a:t>o</a:t>
            </a:r>
            <a:r>
              <a:rPr b="0" lang="en-US" sz="4400" spc="-86" strike="noStrike">
                <a:solidFill>
                  <a:srgbClr val="522d24"/>
                </a:solidFill>
                <a:latin typeface="Arial Narrow"/>
              </a:rPr>
              <a:t> </a:t>
            </a:r>
            <a:r>
              <a:rPr b="0" lang="en-US" sz="4400" spc="-1" strike="noStrike">
                <a:solidFill>
                  <a:srgbClr val="522d24"/>
                </a:solidFill>
                <a:latin typeface="Arial Narrow"/>
              </a:rPr>
              <a:t>l</a:t>
            </a:r>
            <a:r>
              <a:rPr b="0" lang="en-US" sz="4400" spc="-120" strike="noStrike">
                <a:solidFill>
                  <a:srgbClr val="522d24"/>
                </a:solidFill>
                <a:latin typeface="Arial Narrow"/>
              </a:rPr>
              <a:t> </a:t>
            </a:r>
            <a:r>
              <a:rPr b="0" lang="en-US" sz="4400" spc="-52" strike="noStrike">
                <a:solidFill>
                  <a:srgbClr val="522d24"/>
                </a:solidFill>
                <a:latin typeface="Arial Narrow"/>
              </a:rPr>
              <a:t>a</a:t>
            </a:r>
            <a:endParaRPr b="0" lang="en-US" sz="4400" spc="-1" strike="noStrike">
              <a:latin typeface="Calibri"/>
            </a:endParaRPr>
          </a:p>
          <a:p>
            <a:pPr marL="28440" algn="ctr">
              <a:lnSpc>
                <a:spcPct val="100000"/>
              </a:lnSpc>
              <a:spcBef>
                <a:spcPts val="309"/>
              </a:spcBef>
              <a:buNone/>
            </a:pPr>
            <a:r>
              <a:rPr b="0" lang="en-US" sz="8050" spc="-661" strike="noStrike">
                <a:solidFill>
                  <a:srgbClr val="522d24"/>
                </a:solidFill>
                <a:latin typeface="Tahoma"/>
              </a:rPr>
              <a:t>Octubre</a:t>
            </a:r>
            <a:endParaRPr b="0" lang="en-US" sz="8050" spc="-1" strike="noStrike">
              <a:latin typeface="Calibri"/>
            </a:endParaRPr>
          </a:p>
        </p:txBody>
      </p:sp>
      <p:pic>
        <p:nvPicPr>
          <p:cNvPr id="47" name="object 3" descr=""/>
          <p:cNvPicPr/>
          <p:nvPr/>
        </p:nvPicPr>
        <p:blipFill>
          <a:blip r:embed="rId1"/>
          <a:stretch/>
        </p:blipFill>
        <p:spPr>
          <a:xfrm>
            <a:off x="4047840" y="7071480"/>
            <a:ext cx="3501720" cy="2873880"/>
          </a:xfrm>
          <a:prstGeom prst="rect">
            <a:avLst/>
          </a:prstGeom>
          <a:ln w="0">
            <a:noFill/>
          </a:ln>
        </p:spPr>
      </p:pic>
      <p:pic>
        <p:nvPicPr>
          <p:cNvPr id="48" name="object 4" descr=""/>
          <p:cNvPicPr/>
          <p:nvPr/>
        </p:nvPicPr>
        <p:blipFill>
          <a:blip r:embed="rId2"/>
          <a:stretch/>
        </p:blipFill>
        <p:spPr>
          <a:xfrm>
            <a:off x="487800" y="4788360"/>
            <a:ext cx="97200" cy="97200"/>
          </a:xfrm>
          <a:prstGeom prst="rect">
            <a:avLst/>
          </a:prstGeom>
          <a:ln w="0">
            <a:noFill/>
          </a:ln>
        </p:spPr>
      </p:pic>
      <p:grpSp>
        <p:nvGrpSpPr>
          <p:cNvPr id="49" name="object 5"/>
          <p:cNvGrpSpPr/>
          <p:nvPr/>
        </p:nvGrpSpPr>
        <p:grpSpPr>
          <a:xfrm>
            <a:off x="5644440" y="4301640"/>
            <a:ext cx="467280" cy="519840"/>
            <a:chOff x="5644440" y="4301640"/>
            <a:chExt cx="467280" cy="519840"/>
          </a:xfrm>
        </p:grpSpPr>
        <p:sp>
          <p:nvSpPr>
            <p:cNvPr id="50" name="object 6"/>
            <p:cNvSpPr/>
            <p:nvPr/>
          </p:nvSpPr>
          <p:spPr>
            <a:xfrm>
              <a:off x="5718960" y="4301640"/>
              <a:ext cx="392760" cy="468360"/>
            </a:xfrm>
            <a:custGeom>
              <a:avLst/>
              <a:gdLst/>
              <a:ahLst/>
              <a:rect l="l" t="t" r="r" b="b"/>
              <a:pathLst>
                <a:path w="393064" h="468629">
                  <a:moveTo>
                    <a:pt x="50800" y="219075"/>
                  </a:moveTo>
                  <a:lnTo>
                    <a:pt x="22860" y="233680"/>
                  </a:lnTo>
                  <a:lnTo>
                    <a:pt x="5714" y="269875"/>
                  </a:lnTo>
                  <a:lnTo>
                    <a:pt x="0" y="321310"/>
                  </a:lnTo>
                  <a:lnTo>
                    <a:pt x="2539" y="376555"/>
                  </a:lnTo>
                  <a:lnTo>
                    <a:pt x="11429" y="423545"/>
                  </a:lnTo>
                  <a:lnTo>
                    <a:pt x="22860" y="450215"/>
                  </a:lnTo>
                  <a:lnTo>
                    <a:pt x="51435" y="462280"/>
                  </a:lnTo>
                  <a:lnTo>
                    <a:pt x="100329" y="468630"/>
                  </a:lnTo>
                  <a:lnTo>
                    <a:pt x="160019" y="465455"/>
                  </a:lnTo>
                  <a:lnTo>
                    <a:pt x="221614" y="450215"/>
                  </a:lnTo>
                  <a:lnTo>
                    <a:pt x="269239" y="421640"/>
                  </a:lnTo>
                  <a:lnTo>
                    <a:pt x="292100" y="387350"/>
                  </a:lnTo>
                  <a:lnTo>
                    <a:pt x="287019" y="354330"/>
                  </a:lnTo>
                  <a:lnTo>
                    <a:pt x="251460" y="332105"/>
                  </a:lnTo>
                  <a:lnTo>
                    <a:pt x="266064" y="330835"/>
                  </a:lnTo>
                  <a:lnTo>
                    <a:pt x="300989" y="323215"/>
                  </a:lnTo>
                  <a:lnTo>
                    <a:pt x="342900" y="302895"/>
                  </a:lnTo>
                  <a:lnTo>
                    <a:pt x="380364" y="263525"/>
                  </a:lnTo>
                  <a:lnTo>
                    <a:pt x="386079" y="243840"/>
                  </a:lnTo>
                  <a:lnTo>
                    <a:pt x="92075" y="243840"/>
                  </a:lnTo>
                  <a:lnTo>
                    <a:pt x="86994" y="236855"/>
                  </a:lnTo>
                  <a:lnTo>
                    <a:pt x="72389" y="224155"/>
                  </a:lnTo>
                  <a:lnTo>
                    <a:pt x="50800" y="219075"/>
                  </a:lnTo>
                  <a:close/>
                  <a:moveTo>
                    <a:pt x="146685" y="80645"/>
                  </a:moveTo>
                  <a:lnTo>
                    <a:pt x="104775" y="136525"/>
                  </a:lnTo>
                  <a:lnTo>
                    <a:pt x="95885" y="184785"/>
                  </a:lnTo>
                  <a:lnTo>
                    <a:pt x="92710" y="226695"/>
                  </a:lnTo>
                  <a:lnTo>
                    <a:pt x="92075" y="243840"/>
                  </a:lnTo>
                  <a:lnTo>
                    <a:pt x="386079" y="243840"/>
                  </a:lnTo>
                  <a:lnTo>
                    <a:pt x="393064" y="219075"/>
                  </a:lnTo>
                  <a:lnTo>
                    <a:pt x="380364" y="191135"/>
                  </a:lnTo>
                  <a:lnTo>
                    <a:pt x="365760" y="184785"/>
                  </a:lnTo>
                  <a:lnTo>
                    <a:pt x="320039" y="184785"/>
                  </a:lnTo>
                  <a:lnTo>
                    <a:pt x="334010" y="168275"/>
                  </a:lnTo>
                  <a:lnTo>
                    <a:pt x="358775" y="126365"/>
                  </a:lnTo>
                  <a:lnTo>
                    <a:pt x="362585" y="97155"/>
                  </a:lnTo>
                  <a:lnTo>
                    <a:pt x="201294" y="97155"/>
                  </a:lnTo>
                  <a:lnTo>
                    <a:pt x="193039" y="91440"/>
                  </a:lnTo>
                  <a:lnTo>
                    <a:pt x="172719" y="82550"/>
                  </a:lnTo>
                  <a:lnTo>
                    <a:pt x="146685" y="80645"/>
                  </a:lnTo>
                  <a:close/>
                  <a:moveTo>
                    <a:pt x="351789" y="179070"/>
                  </a:moveTo>
                  <a:lnTo>
                    <a:pt x="320039" y="184785"/>
                  </a:lnTo>
                  <a:lnTo>
                    <a:pt x="365760" y="184785"/>
                  </a:lnTo>
                  <a:lnTo>
                    <a:pt x="351789" y="179070"/>
                  </a:lnTo>
                  <a:close/>
                  <a:moveTo>
                    <a:pt x="290194" y="0"/>
                  </a:moveTo>
                  <a:lnTo>
                    <a:pt x="250825" y="15875"/>
                  </a:lnTo>
                  <a:lnTo>
                    <a:pt x="218439" y="50165"/>
                  </a:lnTo>
                  <a:lnTo>
                    <a:pt x="201294" y="97155"/>
                  </a:lnTo>
                  <a:lnTo>
                    <a:pt x="362585" y="97155"/>
                  </a:lnTo>
                  <a:lnTo>
                    <a:pt x="366394" y="69215"/>
                  </a:lnTo>
                  <a:lnTo>
                    <a:pt x="330200" y="8255"/>
                  </a:lnTo>
                  <a:lnTo>
                    <a:pt x="290194" y="0"/>
                  </a:lnTo>
                  <a:close/>
                </a:path>
              </a:pathLst>
            </a:custGeom>
            <a:solidFill>
              <a:srgbClr val="eb6d2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object 7"/>
            <p:cNvSpPr/>
            <p:nvPr/>
          </p:nvSpPr>
          <p:spPr>
            <a:xfrm>
              <a:off x="5644440" y="4382280"/>
              <a:ext cx="377640" cy="439200"/>
            </a:xfrm>
            <a:custGeom>
              <a:avLst/>
              <a:gdLst/>
              <a:ahLst/>
              <a:rect l="l" t="t" r="r" b="b"/>
              <a:pathLst>
                <a:path w="377825" h="439420">
                  <a:moveTo>
                    <a:pt x="151764" y="209550"/>
                  </a:moveTo>
                  <a:lnTo>
                    <a:pt x="150495" y="209550"/>
                  </a:lnTo>
                  <a:lnTo>
                    <a:pt x="150495" y="211454"/>
                  </a:lnTo>
                  <a:lnTo>
                    <a:pt x="149860" y="223520"/>
                  </a:lnTo>
                  <a:lnTo>
                    <a:pt x="149225" y="234314"/>
                  </a:lnTo>
                  <a:lnTo>
                    <a:pt x="149225" y="263525"/>
                  </a:lnTo>
                  <a:lnTo>
                    <a:pt x="149860" y="269875"/>
                  </a:lnTo>
                  <a:lnTo>
                    <a:pt x="149987" y="278764"/>
                  </a:lnTo>
                  <a:lnTo>
                    <a:pt x="150495" y="283845"/>
                  </a:lnTo>
                  <a:lnTo>
                    <a:pt x="151764" y="290829"/>
                  </a:lnTo>
                  <a:lnTo>
                    <a:pt x="152400" y="295275"/>
                  </a:lnTo>
                  <a:lnTo>
                    <a:pt x="154305" y="300989"/>
                  </a:lnTo>
                  <a:lnTo>
                    <a:pt x="156210" y="305435"/>
                  </a:lnTo>
                  <a:lnTo>
                    <a:pt x="145414" y="315595"/>
                  </a:lnTo>
                  <a:lnTo>
                    <a:pt x="123825" y="334645"/>
                  </a:lnTo>
                  <a:lnTo>
                    <a:pt x="112395" y="344170"/>
                  </a:lnTo>
                  <a:lnTo>
                    <a:pt x="91439" y="361314"/>
                  </a:lnTo>
                  <a:lnTo>
                    <a:pt x="89535" y="363220"/>
                  </a:lnTo>
                  <a:lnTo>
                    <a:pt x="86360" y="365125"/>
                  </a:lnTo>
                  <a:lnTo>
                    <a:pt x="84455" y="367029"/>
                  </a:lnTo>
                  <a:lnTo>
                    <a:pt x="70485" y="378460"/>
                  </a:lnTo>
                  <a:lnTo>
                    <a:pt x="27305" y="412750"/>
                  </a:lnTo>
                  <a:lnTo>
                    <a:pt x="0" y="436879"/>
                  </a:lnTo>
                  <a:lnTo>
                    <a:pt x="0" y="438150"/>
                  </a:lnTo>
                  <a:lnTo>
                    <a:pt x="1270" y="439420"/>
                  </a:lnTo>
                  <a:lnTo>
                    <a:pt x="1270" y="438785"/>
                  </a:lnTo>
                  <a:lnTo>
                    <a:pt x="17780" y="429895"/>
                  </a:lnTo>
                  <a:lnTo>
                    <a:pt x="49530" y="410845"/>
                  </a:lnTo>
                  <a:lnTo>
                    <a:pt x="64770" y="401320"/>
                  </a:lnTo>
                  <a:lnTo>
                    <a:pt x="88264" y="386079"/>
                  </a:lnTo>
                  <a:lnTo>
                    <a:pt x="95885" y="381635"/>
                  </a:lnTo>
                  <a:lnTo>
                    <a:pt x="100964" y="378460"/>
                  </a:lnTo>
                  <a:lnTo>
                    <a:pt x="110489" y="370839"/>
                  </a:lnTo>
                  <a:lnTo>
                    <a:pt x="125730" y="360045"/>
                  </a:lnTo>
                  <a:lnTo>
                    <a:pt x="154305" y="336550"/>
                  </a:lnTo>
                  <a:lnTo>
                    <a:pt x="167639" y="323850"/>
                  </a:lnTo>
                  <a:lnTo>
                    <a:pt x="181610" y="311150"/>
                  </a:lnTo>
                  <a:lnTo>
                    <a:pt x="191135" y="300989"/>
                  </a:lnTo>
                  <a:lnTo>
                    <a:pt x="162560" y="300989"/>
                  </a:lnTo>
                  <a:lnTo>
                    <a:pt x="162560" y="297179"/>
                  </a:lnTo>
                  <a:lnTo>
                    <a:pt x="161925" y="293370"/>
                  </a:lnTo>
                  <a:lnTo>
                    <a:pt x="161925" y="289560"/>
                  </a:lnTo>
                  <a:lnTo>
                    <a:pt x="161289" y="283210"/>
                  </a:lnTo>
                  <a:lnTo>
                    <a:pt x="159893" y="275589"/>
                  </a:lnTo>
                  <a:lnTo>
                    <a:pt x="158750" y="269875"/>
                  </a:lnTo>
                  <a:lnTo>
                    <a:pt x="157480" y="257175"/>
                  </a:lnTo>
                  <a:lnTo>
                    <a:pt x="156210" y="250189"/>
                  </a:lnTo>
                  <a:lnTo>
                    <a:pt x="151764" y="210185"/>
                  </a:lnTo>
                  <a:lnTo>
                    <a:pt x="151764" y="209550"/>
                  </a:lnTo>
                  <a:close/>
                  <a:moveTo>
                    <a:pt x="309245" y="310514"/>
                  </a:moveTo>
                  <a:lnTo>
                    <a:pt x="308610" y="310514"/>
                  </a:lnTo>
                  <a:lnTo>
                    <a:pt x="278764" y="320039"/>
                  </a:lnTo>
                  <a:lnTo>
                    <a:pt x="273685" y="321945"/>
                  </a:lnTo>
                  <a:lnTo>
                    <a:pt x="268605" y="322579"/>
                  </a:lnTo>
                  <a:lnTo>
                    <a:pt x="264160" y="324485"/>
                  </a:lnTo>
                  <a:lnTo>
                    <a:pt x="259080" y="326389"/>
                  </a:lnTo>
                  <a:lnTo>
                    <a:pt x="254635" y="328929"/>
                  </a:lnTo>
                  <a:lnTo>
                    <a:pt x="250189" y="332104"/>
                  </a:lnTo>
                  <a:lnTo>
                    <a:pt x="250825" y="332104"/>
                  </a:lnTo>
                  <a:lnTo>
                    <a:pt x="255905" y="334645"/>
                  </a:lnTo>
                  <a:lnTo>
                    <a:pt x="262255" y="334645"/>
                  </a:lnTo>
                  <a:lnTo>
                    <a:pt x="267335" y="334010"/>
                  </a:lnTo>
                  <a:lnTo>
                    <a:pt x="273050" y="332739"/>
                  </a:lnTo>
                  <a:lnTo>
                    <a:pt x="277495" y="329564"/>
                  </a:lnTo>
                  <a:lnTo>
                    <a:pt x="287020" y="325754"/>
                  </a:lnTo>
                  <a:lnTo>
                    <a:pt x="300355" y="317500"/>
                  </a:lnTo>
                  <a:lnTo>
                    <a:pt x="305435" y="314960"/>
                  </a:lnTo>
                  <a:lnTo>
                    <a:pt x="309880" y="311785"/>
                  </a:lnTo>
                  <a:lnTo>
                    <a:pt x="309880" y="311150"/>
                  </a:lnTo>
                  <a:lnTo>
                    <a:pt x="309245" y="310514"/>
                  </a:lnTo>
                  <a:close/>
                  <a:moveTo>
                    <a:pt x="297180" y="63500"/>
                  </a:moveTo>
                  <a:lnTo>
                    <a:pt x="296545" y="63500"/>
                  </a:lnTo>
                  <a:lnTo>
                    <a:pt x="296545" y="74295"/>
                  </a:lnTo>
                  <a:lnTo>
                    <a:pt x="297180" y="80645"/>
                  </a:lnTo>
                  <a:lnTo>
                    <a:pt x="297814" y="92075"/>
                  </a:lnTo>
                  <a:lnTo>
                    <a:pt x="299085" y="99695"/>
                  </a:lnTo>
                  <a:lnTo>
                    <a:pt x="299720" y="105410"/>
                  </a:lnTo>
                  <a:lnTo>
                    <a:pt x="299085" y="111125"/>
                  </a:lnTo>
                  <a:lnTo>
                    <a:pt x="301625" y="121285"/>
                  </a:lnTo>
                  <a:lnTo>
                    <a:pt x="303530" y="125729"/>
                  </a:lnTo>
                  <a:lnTo>
                    <a:pt x="306705" y="130175"/>
                  </a:lnTo>
                  <a:lnTo>
                    <a:pt x="306705" y="130810"/>
                  </a:lnTo>
                  <a:lnTo>
                    <a:pt x="306070" y="131445"/>
                  </a:lnTo>
                  <a:lnTo>
                    <a:pt x="305435" y="132714"/>
                  </a:lnTo>
                  <a:lnTo>
                    <a:pt x="285114" y="163195"/>
                  </a:lnTo>
                  <a:lnTo>
                    <a:pt x="274320" y="178435"/>
                  </a:lnTo>
                  <a:lnTo>
                    <a:pt x="263525" y="193039"/>
                  </a:lnTo>
                  <a:lnTo>
                    <a:pt x="262255" y="193039"/>
                  </a:lnTo>
                  <a:lnTo>
                    <a:pt x="262255" y="194310"/>
                  </a:lnTo>
                  <a:lnTo>
                    <a:pt x="251460" y="207645"/>
                  </a:lnTo>
                  <a:lnTo>
                    <a:pt x="240030" y="220979"/>
                  </a:lnTo>
                  <a:lnTo>
                    <a:pt x="229235" y="234314"/>
                  </a:lnTo>
                  <a:lnTo>
                    <a:pt x="217805" y="247014"/>
                  </a:lnTo>
                  <a:lnTo>
                    <a:pt x="205105" y="260350"/>
                  </a:lnTo>
                  <a:lnTo>
                    <a:pt x="192405" y="273050"/>
                  </a:lnTo>
                  <a:lnTo>
                    <a:pt x="166370" y="297814"/>
                  </a:lnTo>
                  <a:lnTo>
                    <a:pt x="165735" y="298450"/>
                  </a:lnTo>
                  <a:lnTo>
                    <a:pt x="163830" y="299720"/>
                  </a:lnTo>
                  <a:lnTo>
                    <a:pt x="162560" y="300989"/>
                  </a:lnTo>
                  <a:lnTo>
                    <a:pt x="191135" y="300989"/>
                  </a:lnTo>
                  <a:lnTo>
                    <a:pt x="231139" y="256539"/>
                  </a:lnTo>
                  <a:lnTo>
                    <a:pt x="266064" y="211454"/>
                  </a:lnTo>
                  <a:lnTo>
                    <a:pt x="276860" y="195579"/>
                  </a:lnTo>
                  <a:lnTo>
                    <a:pt x="299720" y="195579"/>
                  </a:lnTo>
                  <a:lnTo>
                    <a:pt x="307339" y="193675"/>
                  </a:lnTo>
                  <a:lnTo>
                    <a:pt x="338455" y="185420"/>
                  </a:lnTo>
                  <a:lnTo>
                    <a:pt x="283845" y="185420"/>
                  </a:lnTo>
                  <a:lnTo>
                    <a:pt x="292100" y="173354"/>
                  </a:lnTo>
                  <a:lnTo>
                    <a:pt x="299720" y="161289"/>
                  </a:lnTo>
                  <a:lnTo>
                    <a:pt x="306705" y="149225"/>
                  </a:lnTo>
                  <a:lnTo>
                    <a:pt x="313689" y="136525"/>
                  </a:lnTo>
                  <a:lnTo>
                    <a:pt x="322580" y="121285"/>
                  </a:lnTo>
                  <a:lnTo>
                    <a:pt x="322580" y="120650"/>
                  </a:lnTo>
                  <a:lnTo>
                    <a:pt x="311785" y="120650"/>
                  </a:lnTo>
                  <a:lnTo>
                    <a:pt x="311785" y="107314"/>
                  </a:lnTo>
                  <a:lnTo>
                    <a:pt x="309245" y="102235"/>
                  </a:lnTo>
                  <a:lnTo>
                    <a:pt x="307339" y="96520"/>
                  </a:lnTo>
                  <a:lnTo>
                    <a:pt x="306070" y="92075"/>
                  </a:lnTo>
                  <a:lnTo>
                    <a:pt x="304164" y="85725"/>
                  </a:lnTo>
                  <a:lnTo>
                    <a:pt x="302895" y="80645"/>
                  </a:lnTo>
                  <a:lnTo>
                    <a:pt x="300989" y="74295"/>
                  </a:lnTo>
                  <a:lnTo>
                    <a:pt x="299720" y="69214"/>
                  </a:lnTo>
                  <a:lnTo>
                    <a:pt x="297180" y="64135"/>
                  </a:lnTo>
                  <a:lnTo>
                    <a:pt x="297180" y="63500"/>
                  </a:lnTo>
                  <a:close/>
                  <a:moveTo>
                    <a:pt x="304800" y="273685"/>
                  </a:moveTo>
                  <a:lnTo>
                    <a:pt x="304164" y="273685"/>
                  </a:lnTo>
                  <a:lnTo>
                    <a:pt x="301625" y="275589"/>
                  </a:lnTo>
                  <a:lnTo>
                    <a:pt x="299085" y="276225"/>
                  </a:lnTo>
                  <a:lnTo>
                    <a:pt x="297180" y="278129"/>
                  </a:lnTo>
                  <a:lnTo>
                    <a:pt x="295910" y="278764"/>
                  </a:lnTo>
                  <a:lnTo>
                    <a:pt x="294005" y="278764"/>
                  </a:lnTo>
                  <a:lnTo>
                    <a:pt x="294005" y="280670"/>
                  </a:lnTo>
                  <a:lnTo>
                    <a:pt x="292735" y="281939"/>
                  </a:lnTo>
                  <a:lnTo>
                    <a:pt x="292100" y="283210"/>
                  </a:lnTo>
                  <a:lnTo>
                    <a:pt x="292100" y="285750"/>
                  </a:lnTo>
                  <a:lnTo>
                    <a:pt x="294639" y="285750"/>
                  </a:lnTo>
                  <a:lnTo>
                    <a:pt x="295910" y="285114"/>
                  </a:lnTo>
                  <a:lnTo>
                    <a:pt x="297180" y="285114"/>
                  </a:lnTo>
                  <a:lnTo>
                    <a:pt x="298450" y="283845"/>
                  </a:lnTo>
                  <a:lnTo>
                    <a:pt x="299085" y="281939"/>
                  </a:lnTo>
                  <a:lnTo>
                    <a:pt x="300355" y="281304"/>
                  </a:lnTo>
                  <a:lnTo>
                    <a:pt x="301625" y="278764"/>
                  </a:lnTo>
                  <a:lnTo>
                    <a:pt x="303530" y="276225"/>
                  </a:lnTo>
                  <a:lnTo>
                    <a:pt x="304800" y="274320"/>
                  </a:lnTo>
                  <a:lnTo>
                    <a:pt x="304800" y="273685"/>
                  </a:lnTo>
                  <a:close/>
                  <a:moveTo>
                    <a:pt x="297180" y="195579"/>
                  </a:moveTo>
                  <a:lnTo>
                    <a:pt x="276860" y="195579"/>
                  </a:lnTo>
                  <a:lnTo>
                    <a:pt x="281939" y="196214"/>
                  </a:lnTo>
                  <a:lnTo>
                    <a:pt x="292735" y="196214"/>
                  </a:lnTo>
                  <a:lnTo>
                    <a:pt x="297180" y="195579"/>
                  </a:lnTo>
                  <a:close/>
                  <a:moveTo>
                    <a:pt x="377189" y="171450"/>
                  </a:moveTo>
                  <a:lnTo>
                    <a:pt x="376555" y="172720"/>
                  </a:lnTo>
                  <a:lnTo>
                    <a:pt x="319405" y="180339"/>
                  </a:lnTo>
                  <a:lnTo>
                    <a:pt x="297180" y="182245"/>
                  </a:lnTo>
                  <a:lnTo>
                    <a:pt x="290195" y="183514"/>
                  </a:lnTo>
                  <a:lnTo>
                    <a:pt x="286385" y="184785"/>
                  </a:lnTo>
                  <a:lnTo>
                    <a:pt x="283845" y="185420"/>
                  </a:lnTo>
                  <a:lnTo>
                    <a:pt x="338455" y="185420"/>
                  </a:lnTo>
                  <a:lnTo>
                    <a:pt x="349250" y="182245"/>
                  </a:lnTo>
                  <a:lnTo>
                    <a:pt x="377189" y="172720"/>
                  </a:lnTo>
                  <a:lnTo>
                    <a:pt x="377825" y="172720"/>
                  </a:lnTo>
                  <a:lnTo>
                    <a:pt x="377825" y="172085"/>
                  </a:lnTo>
                  <a:lnTo>
                    <a:pt x="377189" y="172085"/>
                  </a:lnTo>
                  <a:lnTo>
                    <a:pt x="377189" y="171450"/>
                  </a:lnTo>
                  <a:close/>
                  <a:moveTo>
                    <a:pt x="368300" y="0"/>
                  </a:moveTo>
                  <a:lnTo>
                    <a:pt x="366395" y="0"/>
                  </a:lnTo>
                  <a:lnTo>
                    <a:pt x="366395" y="635"/>
                  </a:lnTo>
                  <a:lnTo>
                    <a:pt x="355600" y="31750"/>
                  </a:lnTo>
                  <a:lnTo>
                    <a:pt x="342900" y="62229"/>
                  </a:lnTo>
                  <a:lnTo>
                    <a:pt x="328295" y="92075"/>
                  </a:lnTo>
                  <a:lnTo>
                    <a:pt x="311785" y="120650"/>
                  </a:lnTo>
                  <a:lnTo>
                    <a:pt x="322580" y="120650"/>
                  </a:lnTo>
                  <a:lnTo>
                    <a:pt x="346075" y="71120"/>
                  </a:lnTo>
                  <a:lnTo>
                    <a:pt x="363855" y="19050"/>
                  </a:lnTo>
                  <a:lnTo>
                    <a:pt x="368300" y="1270"/>
                  </a:lnTo>
                  <a:lnTo>
                    <a:pt x="368935" y="635"/>
                  </a:lnTo>
                  <a:lnTo>
                    <a:pt x="368300" y="0"/>
                  </a:lnTo>
                  <a:close/>
                  <a:moveTo>
                    <a:pt x="247650" y="40004"/>
                  </a:moveTo>
                  <a:lnTo>
                    <a:pt x="247014" y="40004"/>
                  </a:lnTo>
                  <a:lnTo>
                    <a:pt x="247014" y="40639"/>
                  </a:lnTo>
                  <a:lnTo>
                    <a:pt x="245745" y="42545"/>
                  </a:lnTo>
                  <a:lnTo>
                    <a:pt x="245745" y="45085"/>
                  </a:lnTo>
                  <a:lnTo>
                    <a:pt x="245110" y="46989"/>
                  </a:lnTo>
                  <a:lnTo>
                    <a:pt x="244475" y="49529"/>
                  </a:lnTo>
                  <a:lnTo>
                    <a:pt x="244475" y="59689"/>
                  </a:lnTo>
                  <a:lnTo>
                    <a:pt x="245110" y="62229"/>
                  </a:lnTo>
                  <a:lnTo>
                    <a:pt x="248920" y="65404"/>
                  </a:lnTo>
                  <a:lnTo>
                    <a:pt x="252730" y="66675"/>
                  </a:lnTo>
                  <a:lnTo>
                    <a:pt x="253364" y="66675"/>
                  </a:lnTo>
                  <a:lnTo>
                    <a:pt x="254000" y="66039"/>
                  </a:lnTo>
                  <a:lnTo>
                    <a:pt x="255270" y="62864"/>
                  </a:lnTo>
                  <a:lnTo>
                    <a:pt x="255905" y="60960"/>
                  </a:lnTo>
                  <a:lnTo>
                    <a:pt x="255905" y="56514"/>
                  </a:lnTo>
                  <a:lnTo>
                    <a:pt x="254000" y="55245"/>
                  </a:lnTo>
                  <a:lnTo>
                    <a:pt x="253364" y="52704"/>
                  </a:lnTo>
                  <a:lnTo>
                    <a:pt x="250825" y="46354"/>
                  </a:lnTo>
                  <a:lnTo>
                    <a:pt x="249555" y="44450"/>
                  </a:lnTo>
                  <a:lnTo>
                    <a:pt x="248920" y="42545"/>
                  </a:lnTo>
                  <a:lnTo>
                    <a:pt x="247650" y="40639"/>
                  </a:lnTo>
                  <a:lnTo>
                    <a:pt x="247650" y="40004"/>
                  </a:lnTo>
                  <a:close/>
                </a:path>
              </a:pathLst>
            </a:custGeom>
            <a:solidFill>
              <a:srgbClr val="b9382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2022-07-29T03:32:58Z</dcterms:created>
  <dc:creator/>
  <dc:description/>
  <dc:language>en-US</dc:language>
  <cp:lastModifiedBy/>
  <dcterms:modified xsi:type="dcterms:W3CDTF">2022-07-29T03:32:58Z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