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9750"/>
  <p:notesSz cx="7556500" cy="10699750"/>
  <p:defaultTextStyle>
    <a:defPPr>
      <a:defRPr kern="0"/>
    </a:defPPr>
  </p:defaultTextStyle>
  <p:embeddedFontLst>
    <p:embeddedFont>
      <p:font typeface="Arial" panose="00000000000000000000" pitchFamily="34" charset="1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5992" cy="106862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990"/>
            <a:ext cx="6800850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01161" y="697737"/>
            <a:ext cx="2895600" cy="1217930"/>
          </a:xfrm>
          <a:prstGeom prst="rect">
            <a:avLst/>
          </a:prstGeom>
        </p:spPr>
        <p:txBody>
          <a:bodyPr wrap="square" lIns="0" tIns="137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1800" b="1">
                <a:solidFill>
                  <a:srgbClr val="4A4139"/>
                </a:solidFill>
                <a:latin typeface="Arial"/>
                <a:cs typeface="Arial"/>
              </a:rPr>
              <a:t>NOM.:</a:t>
            </a:r>
            <a:r>
              <a:rPr dirty="0" sz="1800" spc="415" b="1">
                <a:solidFill>
                  <a:srgbClr val="4A413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A4139"/>
                </a:solidFill>
                <a:latin typeface="Arial"/>
                <a:cs typeface="Arial"/>
              </a:rPr>
              <a:t>................................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800" b="1">
                <a:solidFill>
                  <a:srgbClr val="4A4139"/>
                </a:solidFill>
                <a:latin typeface="Arial"/>
                <a:cs typeface="Arial"/>
              </a:rPr>
              <a:t>DIR.</a:t>
            </a:r>
            <a:r>
              <a:rPr dirty="0" sz="1800" spc="-15" b="1">
                <a:solidFill>
                  <a:srgbClr val="4A41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A4139"/>
                </a:solidFill>
                <a:latin typeface="Arial"/>
                <a:cs typeface="Arial"/>
              </a:rPr>
              <a:t>:</a:t>
            </a:r>
            <a:r>
              <a:rPr dirty="0" sz="1800" spc="459" b="1">
                <a:solidFill>
                  <a:srgbClr val="4A413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A4139"/>
                </a:solidFill>
                <a:latin typeface="Arial"/>
                <a:cs typeface="Arial"/>
              </a:rPr>
              <a:t>.................................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1800" b="1">
                <a:solidFill>
                  <a:srgbClr val="4A4139"/>
                </a:solidFill>
                <a:latin typeface="Arial"/>
                <a:cs typeface="Arial"/>
              </a:rPr>
              <a:t>TLFNO.</a:t>
            </a:r>
            <a:r>
              <a:rPr dirty="0" sz="1800" spc="-10" b="1">
                <a:solidFill>
                  <a:srgbClr val="4A41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A4139"/>
                </a:solidFill>
                <a:latin typeface="Arial"/>
                <a:cs typeface="Arial"/>
              </a:rPr>
              <a:t>:</a:t>
            </a:r>
            <a:r>
              <a:rPr dirty="0" sz="1800" spc="480" b="1">
                <a:solidFill>
                  <a:srgbClr val="4A413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A4139"/>
                </a:solidFill>
                <a:latin typeface="Arial"/>
                <a:cs typeface="Arial"/>
              </a:rPr>
              <a:t>............................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240660" y="9289185"/>
            <a:ext cx="3080385" cy="742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 spc="-10" b="1">
                <a:solidFill>
                  <a:srgbClr val="4A4139"/>
                </a:solidFill>
                <a:latin typeface="Arial"/>
                <a:cs typeface="Arial"/>
              </a:rPr>
              <a:t>Journaling</a:t>
            </a:r>
            <a:endParaRPr sz="4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2022-05-08T06:05:23Z</dcterms:created>
  <dcterms:modified xsi:type="dcterms:W3CDTF">2022-05-08T06:05:23Z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