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F6F093-D934-4CE2-B5B6-E593B1CB1B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531576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119960" y="5964840"/>
            <a:ext cx="531576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D41A36-D201-4994-80B4-F55EAF582C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4372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119960" y="596484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43720" y="596484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B5D417-4A2B-491B-BF99-C804DF8F6F8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917440" y="463716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714920" y="463716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1119960" y="596484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917440" y="596484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714920" y="5964840"/>
            <a:ext cx="171144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10542F-D49D-4D13-B8F6-84CEB29B3F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119960" y="4637160"/>
            <a:ext cx="531576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FB2CCC-9F28-4DA0-A4EA-918279C649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531576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382821-B1A7-431D-B407-DF11261439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259380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43720" y="4637160"/>
            <a:ext cx="259380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474FCD-8D81-4B70-A2AF-3E9C29BB6F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9FF246-61CB-46EB-AED1-8F746F73FE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868840" y="2716200"/>
            <a:ext cx="2198520" cy="719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6AB8C6-106E-4220-A45B-4ACA0AC63A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43720" y="4637160"/>
            <a:ext cx="259380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119960" y="596484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44B787-7984-43D8-861E-22DA719538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259380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4372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43720" y="596484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806A25-2391-4A04-B4B9-C6312276E0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43720" y="4637160"/>
            <a:ext cx="259380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119960" y="5964840"/>
            <a:ext cx="5315760" cy="121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A7249B-98E5-4EF2-9F87-07ACB94581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5478120" y="3897000"/>
            <a:ext cx="912240" cy="461880"/>
          </a:xfrm>
          <a:custGeom>
            <a:avLst/>
            <a:gdLst/>
            <a:ahLst/>
            <a:rect l="l" t="t" r="r" b="b"/>
            <a:pathLst>
              <a:path w="912495" h="462279">
                <a:moveTo>
                  <a:pt x="351154" y="7620"/>
                </a:moveTo>
                <a:lnTo>
                  <a:pt x="302259" y="22225"/>
                </a:lnTo>
                <a:lnTo>
                  <a:pt x="266064" y="69215"/>
                </a:lnTo>
                <a:lnTo>
                  <a:pt x="252729" y="127000"/>
                </a:lnTo>
                <a:lnTo>
                  <a:pt x="257175" y="158115"/>
                </a:lnTo>
                <a:lnTo>
                  <a:pt x="279400" y="219710"/>
                </a:lnTo>
                <a:lnTo>
                  <a:pt x="309244" y="277495"/>
                </a:lnTo>
                <a:lnTo>
                  <a:pt x="336550" y="318135"/>
                </a:lnTo>
                <a:lnTo>
                  <a:pt x="388619" y="381635"/>
                </a:lnTo>
                <a:lnTo>
                  <a:pt x="408304" y="408305"/>
                </a:lnTo>
                <a:lnTo>
                  <a:pt x="426719" y="435610"/>
                </a:lnTo>
                <a:lnTo>
                  <a:pt x="429894" y="441325"/>
                </a:lnTo>
                <a:lnTo>
                  <a:pt x="433704" y="447040"/>
                </a:lnTo>
                <a:lnTo>
                  <a:pt x="438150" y="452120"/>
                </a:lnTo>
                <a:lnTo>
                  <a:pt x="443229" y="456565"/>
                </a:lnTo>
                <a:lnTo>
                  <a:pt x="447039" y="460375"/>
                </a:lnTo>
                <a:lnTo>
                  <a:pt x="454025" y="462280"/>
                </a:lnTo>
                <a:lnTo>
                  <a:pt x="459739" y="462280"/>
                </a:lnTo>
                <a:lnTo>
                  <a:pt x="497204" y="429895"/>
                </a:lnTo>
                <a:lnTo>
                  <a:pt x="461009" y="429895"/>
                </a:lnTo>
                <a:lnTo>
                  <a:pt x="454659" y="421005"/>
                </a:lnTo>
                <a:lnTo>
                  <a:pt x="448944" y="412115"/>
                </a:lnTo>
                <a:lnTo>
                  <a:pt x="443229" y="403860"/>
                </a:lnTo>
                <a:lnTo>
                  <a:pt x="437514" y="396240"/>
                </a:lnTo>
                <a:lnTo>
                  <a:pt x="384175" y="333375"/>
                </a:lnTo>
                <a:lnTo>
                  <a:pt x="367029" y="311785"/>
                </a:lnTo>
                <a:lnTo>
                  <a:pt x="340359" y="276860"/>
                </a:lnTo>
                <a:lnTo>
                  <a:pt x="318134" y="237490"/>
                </a:lnTo>
                <a:lnTo>
                  <a:pt x="291464" y="181610"/>
                </a:lnTo>
                <a:lnTo>
                  <a:pt x="278129" y="121285"/>
                </a:lnTo>
                <a:lnTo>
                  <a:pt x="283209" y="92710"/>
                </a:lnTo>
                <a:lnTo>
                  <a:pt x="315594" y="43815"/>
                </a:lnTo>
                <a:lnTo>
                  <a:pt x="348614" y="33020"/>
                </a:lnTo>
                <a:lnTo>
                  <a:pt x="422909" y="33020"/>
                </a:lnTo>
                <a:lnTo>
                  <a:pt x="420369" y="31115"/>
                </a:lnTo>
                <a:lnTo>
                  <a:pt x="400684" y="19685"/>
                </a:lnTo>
                <a:lnTo>
                  <a:pt x="379094" y="12065"/>
                </a:lnTo>
                <a:lnTo>
                  <a:pt x="351154" y="7620"/>
                </a:lnTo>
                <a:close/>
                <a:moveTo>
                  <a:pt x="633729" y="26035"/>
                </a:moveTo>
                <a:lnTo>
                  <a:pt x="589914" y="26035"/>
                </a:lnTo>
                <a:lnTo>
                  <a:pt x="597534" y="27940"/>
                </a:lnTo>
                <a:lnTo>
                  <a:pt x="604519" y="32385"/>
                </a:lnTo>
                <a:lnTo>
                  <a:pt x="627379" y="86360"/>
                </a:lnTo>
                <a:lnTo>
                  <a:pt x="628650" y="107950"/>
                </a:lnTo>
                <a:lnTo>
                  <a:pt x="626109" y="128905"/>
                </a:lnTo>
                <a:lnTo>
                  <a:pt x="619125" y="149225"/>
                </a:lnTo>
                <a:lnTo>
                  <a:pt x="600075" y="190500"/>
                </a:lnTo>
                <a:lnTo>
                  <a:pt x="581025" y="232410"/>
                </a:lnTo>
                <a:lnTo>
                  <a:pt x="560069" y="273050"/>
                </a:lnTo>
                <a:lnTo>
                  <a:pt x="537844" y="312420"/>
                </a:lnTo>
                <a:lnTo>
                  <a:pt x="512444" y="350520"/>
                </a:lnTo>
                <a:lnTo>
                  <a:pt x="493394" y="378460"/>
                </a:lnTo>
                <a:lnTo>
                  <a:pt x="475614" y="406400"/>
                </a:lnTo>
                <a:lnTo>
                  <a:pt x="461009" y="429895"/>
                </a:lnTo>
                <a:lnTo>
                  <a:pt x="497204" y="429895"/>
                </a:lnTo>
                <a:lnTo>
                  <a:pt x="499109" y="427355"/>
                </a:lnTo>
                <a:lnTo>
                  <a:pt x="509904" y="410210"/>
                </a:lnTo>
                <a:lnTo>
                  <a:pt x="520700" y="393700"/>
                </a:lnTo>
                <a:lnTo>
                  <a:pt x="559434" y="337820"/>
                </a:lnTo>
                <a:lnTo>
                  <a:pt x="582929" y="295910"/>
                </a:lnTo>
                <a:lnTo>
                  <a:pt x="604519" y="252730"/>
                </a:lnTo>
                <a:lnTo>
                  <a:pt x="624204" y="209550"/>
                </a:lnTo>
                <a:lnTo>
                  <a:pt x="643889" y="165735"/>
                </a:lnTo>
                <a:lnTo>
                  <a:pt x="656589" y="120015"/>
                </a:lnTo>
                <a:lnTo>
                  <a:pt x="657225" y="103505"/>
                </a:lnTo>
                <a:lnTo>
                  <a:pt x="654684" y="81915"/>
                </a:lnTo>
                <a:lnTo>
                  <a:pt x="650239" y="61595"/>
                </a:lnTo>
                <a:lnTo>
                  <a:pt x="643254" y="41275"/>
                </a:lnTo>
                <a:lnTo>
                  <a:pt x="633729" y="26035"/>
                </a:lnTo>
                <a:close/>
                <a:moveTo>
                  <a:pt x="422909" y="33020"/>
                </a:moveTo>
                <a:lnTo>
                  <a:pt x="348614" y="33020"/>
                </a:lnTo>
                <a:lnTo>
                  <a:pt x="373379" y="38100"/>
                </a:lnTo>
                <a:lnTo>
                  <a:pt x="395604" y="47625"/>
                </a:lnTo>
                <a:lnTo>
                  <a:pt x="431800" y="80645"/>
                </a:lnTo>
                <a:lnTo>
                  <a:pt x="457834" y="124460"/>
                </a:lnTo>
                <a:lnTo>
                  <a:pt x="473709" y="173355"/>
                </a:lnTo>
                <a:lnTo>
                  <a:pt x="474979" y="180340"/>
                </a:lnTo>
                <a:lnTo>
                  <a:pt x="477519" y="186055"/>
                </a:lnTo>
                <a:lnTo>
                  <a:pt x="493394" y="185420"/>
                </a:lnTo>
                <a:lnTo>
                  <a:pt x="495934" y="179070"/>
                </a:lnTo>
                <a:lnTo>
                  <a:pt x="497204" y="173355"/>
                </a:lnTo>
                <a:lnTo>
                  <a:pt x="498475" y="159385"/>
                </a:lnTo>
                <a:lnTo>
                  <a:pt x="501650" y="133350"/>
                </a:lnTo>
                <a:lnTo>
                  <a:pt x="503554" y="120650"/>
                </a:lnTo>
                <a:lnTo>
                  <a:pt x="507364" y="106045"/>
                </a:lnTo>
                <a:lnTo>
                  <a:pt x="480694" y="106045"/>
                </a:lnTo>
                <a:lnTo>
                  <a:pt x="473709" y="94615"/>
                </a:lnTo>
                <a:lnTo>
                  <a:pt x="466725" y="83820"/>
                </a:lnTo>
                <a:lnTo>
                  <a:pt x="460375" y="73025"/>
                </a:lnTo>
                <a:lnTo>
                  <a:pt x="452754" y="62865"/>
                </a:lnTo>
                <a:lnTo>
                  <a:pt x="437514" y="45720"/>
                </a:lnTo>
                <a:lnTo>
                  <a:pt x="422909" y="33020"/>
                </a:lnTo>
                <a:close/>
                <a:moveTo>
                  <a:pt x="594359" y="0"/>
                </a:moveTo>
                <a:lnTo>
                  <a:pt x="579119" y="0"/>
                </a:lnTo>
                <a:lnTo>
                  <a:pt x="561975" y="3810"/>
                </a:lnTo>
                <a:lnTo>
                  <a:pt x="521334" y="31750"/>
                </a:lnTo>
                <a:lnTo>
                  <a:pt x="496569" y="66675"/>
                </a:lnTo>
                <a:lnTo>
                  <a:pt x="480694" y="106045"/>
                </a:lnTo>
                <a:lnTo>
                  <a:pt x="507364" y="106045"/>
                </a:lnTo>
                <a:lnTo>
                  <a:pt x="509269" y="97155"/>
                </a:lnTo>
                <a:lnTo>
                  <a:pt x="519429" y="76200"/>
                </a:lnTo>
                <a:lnTo>
                  <a:pt x="548639" y="40640"/>
                </a:lnTo>
                <a:lnTo>
                  <a:pt x="581025" y="26035"/>
                </a:lnTo>
                <a:lnTo>
                  <a:pt x="633729" y="26035"/>
                </a:lnTo>
                <a:lnTo>
                  <a:pt x="631825" y="22860"/>
                </a:lnTo>
                <a:lnTo>
                  <a:pt x="621029" y="11430"/>
                </a:lnTo>
                <a:lnTo>
                  <a:pt x="608964" y="4445"/>
                </a:lnTo>
                <a:lnTo>
                  <a:pt x="594359" y="0"/>
                </a:lnTo>
                <a:close/>
                <a:moveTo>
                  <a:pt x="78739" y="104140"/>
                </a:moveTo>
                <a:lnTo>
                  <a:pt x="22225" y="104140"/>
                </a:lnTo>
                <a:lnTo>
                  <a:pt x="12064" y="106045"/>
                </a:lnTo>
                <a:lnTo>
                  <a:pt x="5079" y="109220"/>
                </a:lnTo>
                <a:lnTo>
                  <a:pt x="1269" y="113665"/>
                </a:lnTo>
                <a:lnTo>
                  <a:pt x="0" y="120015"/>
                </a:lnTo>
                <a:lnTo>
                  <a:pt x="1269" y="126365"/>
                </a:lnTo>
                <a:lnTo>
                  <a:pt x="114300" y="139065"/>
                </a:lnTo>
                <a:lnTo>
                  <a:pt x="144779" y="139700"/>
                </a:lnTo>
                <a:lnTo>
                  <a:pt x="157479" y="138430"/>
                </a:lnTo>
                <a:lnTo>
                  <a:pt x="170179" y="134620"/>
                </a:lnTo>
                <a:lnTo>
                  <a:pt x="178434" y="130810"/>
                </a:lnTo>
                <a:lnTo>
                  <a:pt x="183514" y="126365"/>
                </a:lnTo>
                <a:lnTo>
                  <a:pt x="185419" y="121920"/>
                </a:lnTo>
                <a:lnTo>
                  <a:pt x="185419" y="116840"/>
                </a:lnTo>
                <a:lnTo>
                  <a:pt x="183514" y="109855"/>
                </a:lnTo>
                <a:lnTo>
                  <a:pt x="175894" y="107315"/>
                </a:lnTo>
                <a:lnTo>
                  <a:pt x="163194" y="107315"/>
                </a:lnTo>
                <a:lnTo>
                  <a:pt x="112394" y="105410"/>
                </a:lnTo>
                <a:lnTo>
                  <a:pt x="95884" y="105410"/>
                </a:lnTo>
                <a:lnTo>
                  <a:pt x="78739" y="104140"/>
                </a:lnTo>
                <a:close/>
                <a:moveTo>
                  <a:pt x="880109" y="635"/>
                </a:moveTo>
                <a:lnTo>
                  <a:pt x="866775" y="635"/>
                </a:lnTo>
                <a:lnTo>
                  <a:pt x="862329" y="1905"/>
                </a:lnTo>
                <a:lnTo>
                  <a:pt x="826134" y="17780"/>
                </a:lnTo>
                <a:lnTo>
                  <a:pt x="784225" y="38735"/>
                </a:lnTo>
                <a:lnTo>
                  <a:pt x="763269" y="50165"/>
                </a:lnTo>
                <a:lnTo>
                  <a:pt x="744219" y="60325"/>
                </a:lnTo>
                <a:lnTo>
                  <a:pt x="739775" y="66675"/>
                </a:lnTo>
                <a:lnTo>
                  <a:pt x="742314" y="74930"/>
                </a:lnTo>
                <a:lnTo>
                  <a:pt x="745489" y="80010"/>
                </a:lnTo>
                <a:lnTo>
                  <a:pt x="749934" y="83820"/>
                </a:lnTo>
                <a:lnTo>
                  <a:pt x="755650" y="85725"/>
                </a:lnTo>
                <a:lnTo>
                  <a:pt x="762634" y="84455"/>
                </a:lnTo>
                <a:lnTo>
                  <a:pt x="768350" y="82550"/>
                </a:lnTo>
                <a:lnTo>
                  <a:pt x="774700" y="79375"/>
                </a:lnTo>
                <a:lnTo>
                  <a:pt x="780414" y="76835"/>
                </a:lnTo>
                <a:lnTo>
                  <a:pt x="870584" y="30480"/>
                </a:lnTo>
                <a:lnTo>
                  <a:pt x="874394" y="28575"/>
                </a:lnTo>
                <a:lnTo>
                  <a:pt x="878204" y="27305"/>
                </a:lnTo>
                <a:lnTo>
                  <a:pt x="880744" y="24130"/>
                </a:lnTo>
                <a:lnTo>
                  <a:pt x="883284" y="21590"/>
                </a:lnTo>
                <a:lnTo>
                  <a:pt x="885189" y="17780"/>
                </a:lnTo>
                <a:lnTo>
                  <a:pt x="885825" y="15875"/>
                </a:lnTo>
                <a:lnTo>
                  <a:pt x="885825" y="6350"/>
                </a:lnTo>
                <a:lnTo>
                  <a:pt x="880109" y="635"/>
                </a:lnTo>
                <a:close/>
                <a:moveTo>
                  <a:pt x="761364" y="282575"/>
                </a:moveTo>
                <a:lnTo>
                  <a:pt x="747394" y="285750"/>
                </a:lnTo>
                <a:lnTo>
                  <a:pt x="742314" y="290195"/>
                </a:lnTo>
                <a:lnTo>
                  <a:pt x="743584" y="306070"/>
                </a:lnTo>
                <a:lnTo>
                  <a:pt x="748664" y="311785"/>
                </a:lnTo>
                <a:lnTo>
                  <a:pt x="760094" y="313055"/>
                </a:lnTo>
                <a:lnTo>
                  <a:pt x="763269" y="313055"/>
                </a:lnTo>
                <a:lnTo>
                  <a:pt x="766444" y="313690"/>
                </a:lnTo>
                <a:lnTo>
                  <a:pt x="786764" y="316865"/>
                </a:lnTo>
                <a:lnTo>
                  <a:pt x="796925" y="318135"/>
                </a:lnTo>
                <a:lnTo>
                  <a:pt x="806450" y="320040"/>
                </a:lnTo>
                <a:lnTo>
                  <a:pt x="855344" y="331470"/>
                </a:lnTo>
                <a:lnTo>
                  <a:pt x="871854" y="332740"/>
                </a:lnTo>
                <a:lnTo>
                  <a:pt x="885189" y="332740"/>
                </a:lnTo>
                <a:lnTo>
                  <a:pt x="889000" y="325755"/>
                </a:lnTo>
                <a:lnTo>
                  <a:pt x="889634" y="321945"/>
                </a:lnTo>
                <a:lnTo>
                  <a:pt x="889634" y="317500"/>
                </a:lnTo>
                <a:lnTo>
                  <a:pt x="887094" y="313055"/>
                </a:lnTo>
                <a:lnTo>
                  <a:pt x="886459" y="311785"/>
                </a:lnTo>
                <a:lnTo>
                  <a:pt x="882650" y="308610"/>
                </a:lnTo>
                <a:lnTo>
                  <a:pt x="879475" y="305435"/>
                </a:lnTo>
                <a:lnTo>
                  <a:pt x="873759" y="304800"/>
                </a:lnTo>
                <a:lnTo>
                  <a:pt x="793750" y="285115"/>
                </a:lnTo>
                <a:lnTo>
                  <a:pt x="784859" y="284480"/>
                </a:lnTo>
                <a:lnTo>
                  <a:pt x="777239" y="283210"/>
                </a:lnTo>
                <a:lnTo>
                  <a:pt x="766444" y="283210"/>
                </a:lnTo>
                <a:lnTo>
                  <a:pt x="761364" y="282575"/>
                </a:lnTo>
                <a:close/>
                <a:moveTo>
                  <a:pt x="160019" y="210185"/>
                </a:moveTo>
                <a:lnTo>
                  <a:pt x="146050" y="210185"/>
                </a:lnTo>
                <a:lnTo>
                  <a:pt x="33654" y="236220"/>
                </a:lnTo>
                <a:lnTo>
                  <a:pt x="27304" y="239395"/>
                </a:lnTo>
                <a:lnTo>
                  <a:pt x="22225" y="243205"/>
                </a:lnTo>
                <a:lnTo>
                  <a:pt x="19050" y="245745"/>
                </a:lnTo>
                <a:lnTo>
                  <a:pt x="17144" y="252730"/>
                </a:lnTo>
                <a:lnTo>
                  <a:pt x="19684" y="259715"/>
                </a:lnTo>
                <a:lnTo>
                  <a:pt x="24764" y="264160"/>
                </a:lnTo>
                <a:lnTo>
                  <a:pt x="38100" y="264795"/>
                </a:lnTo>
                <a:lnTo>
                  <a:pt x="49529" y="260985"/>
                </a:lnTo>
                <a:lnTo>
                  <a:pt x="76200" y="254635"/>
                </a:lnTo>
                <a:lnTo>
                  <a:pt x="170814" y="233680"/>
                </a:lnTo>
                <a:lnTo>
                  <a:pt x="175894" y="230505"/>
                </a:lnTo>
                <a:lnTo>
                  <a:pt x="175894" y="222885"/>
                </a:lnTo>
                <a:lnTo>
                  <a:pt x="175259" y="215900"/>
                </a:lnTo>
                <a:lnTo>
                  <a:pt x="170814" y="212090"/>
                </a:lnTo>
                <a:lnTo>
                  <a:pt x="160019" y="210185"/>
                </a:lnTo>
                <a:close/>
                <a:moveTo>
                  <a:pt x="153034" y="209550"/>
                </a:moveTo>
                <a:lnTo>
                  <a:pt x="149225" y="210185"/>
                </a:lnTo>
                <a:lnTo>
                  <a:pt x="156844" y="210185"/>
                </a:lnTo>
                <a:lnTo>
                  <a:pt x="153034" y="209550"/>
                </a:lnTo>
                <a:close/>
                <a:moveTo>
                  <a:pt x="193675" y="313055"/>
                </a:moveTo>
                <a:lnTo>
                  <a:pt x="180339" y="316865"/>
                </a:lnTo>
                <a:lnTo>
                  <a:pt x="173354" y="318770"/>
                </a:lnTo>
                <a:lnTo>
                  <a:pt x="166369" y="321310"/>
                </a:lnTo>
                <a:lnTo>
                  <a:pt x="124459" y="346075"/>
                </a:lnTo>
                <a:lnTo>
                  <a:pt x="89534" y="368935"/>
                </a:lnTo>
                <a:lnTo>
                  <a:pt x="73659" y="382905"/>
                </a:lnTo>
                <a:lnTo>
                  <a:pt x="66039" y="392430"/>
                </a:lnTo>
                <a:lnTo>
                  <a:pt x="66039" y="396875"/>
                </a:lnTo>
                <a:lnTo>
                  <a:pt x="73659" y="403225"/>
                </a:lnTo>
                <a:lnTo>
                  <a:pt x="85725" y="400685"/>
                </a:lnTo>
                <a:lnTo>
                  <a:pt x="99694" y="393700"/>
                </a:lnTo>
                <a:lnTo>
                  <a:pt x="111759" y="387350"/>
                </a:lnTo>
                <a:lnTo>
                  <a:pt x="193039" y="342265"/>
                </a:lnTo>
                <a:lnTo>
                  <a:pt x="194944" y="341630"/>
                </a:lnTo>
                <a:lnTo>
                  <a:pt x="196850" y="340360"/>
                </a:lnTo>
                <a:lnTo>
                  <a:pt x="198754" y="338455"/>
                </a:lnTo>
                <a:lnTo>
                  <a:pt x="203834" y="334010"/>
                </a:lnTo>
                <a:lnTo>
                  <a:pt x="207009" y="328295"/>
                </a:lnTo>
                <a:lnTo>
                  <a:pt x="203834" y="321310"/>
                </a:lnTo>
                <a:lnTo>
                  <a:pt x="200025" y="314325"/>
                </a:lnTo>
                <a:lnTo>
                  <a:pt x="193675" y="313055"/>
                </a:lnTo>
                <a:close/>
                <a:moveTo>
                  <a:pt x="903604" y="127000"/>
                </a:moveTo>
                <a:lnTo>
                  <a:pt x="892175" y="127635"/>
                </a:lnTo>
                <a:lnTo>
                  <a:pt x="890904" y="127635"/>
                </a:lnTo>
                <a:lnTo>
                  <a:pt x="786764" y="147955"/>
                </a:lnTo>
                <a:lnTo>
                  <a:pt x="779779" y="149860"/>
                </a:lnTo>
                <a:lnTo>
                  <a:pt x="775334" y="154940"/>
                </a:lnTo>
                <a:lnTo>
                  <a:pt x="775334" y="170815"/>
                </a:lnTo>
                <a:lnTo>
                  <a:pt x="780414" y="175895"/>
                </a:lnTo>
                <a:lnTo>
                  <a:pt x="790575" y="178435"/>
                </a:lnTo>
                <a:lnTo>
                  <a:pt x="793750" y="179070"/>
                </a:lnTo>
                <a:lnTo>
                  <a:pt x="796925" y="179070"/>
                </a:lnTo>
                <a:lnTo>
                  <a:pt x="807084" y="177800"/>
                </a:lnTo>
                <a:lnTo>
                  <a:pt x="812164" y="176530"/>
                </a:lnTo>
                <a:lnTo>
                  <a:pt x="907414" y="149860"/>
                </a:lnTo>
                <a:lnTo>
                  <a:pt x="912494" y="145415"/>
                </a:lnTo>
                <a:lnTo>
                  <a:pt x="909954" y="130810"/>
                </a:lnTo>
                <a:lnTo>
                  <a:pt x="903604" y="127000"/>
                </a:lnTo>
                <a:close/>
              </a:path>
            </a:pathLst>
          </a:custGeom>
          <a:solidFill>
            <a:srgbClr val="5b410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155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119960" y="4637160"/>
            <a:ext cx="5315760" cy="254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750" spc="-1" strike="noStrike">
                <a:latin typeface="Calibri"/>
              </a:rPr>
              <a:t>Click to edit the outline text format</a:t>
            </a:r>
            <a:endParaRPr b="0" lang="en-US" sz="375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50" spc="-1" strike="noStrike">
                <a:latin typeface="Calibri"/>
              </a:rPr>
              <a:t>Second Outline Level</a:t>
            </a:r>
            <a:endParaRPr b="0" lang="en-US" sz="375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750" spc="-1" strike="noStrike">
                <a:latin typeface="Calibri"/>
              </a:rPr>
              <a:t>Third Outline Level</a:t>
            </a:r>
            <a:endParaRPr b="0" lang="en-US" sz="375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50" spc="-1" strike="noStrike">
                <a:latin typeface="Calibri"/>
              </a:rPr>
              <a:t>Fourth Outline Level</a:t>
            </a:r>
            <a:endParaRPr b="0" lang="en-US" sz="375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750" spc="-1" strike="noStrike">
                <a:latin typeface="Calibri"/>
              </a:rPr>
              <a:t>Fifth Outline Level</a:t>
            </a:r>
            <a:endParaRPr b="0" lang="en-US" sz="375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750" spc="-1" strike="noStrike">
                <a:latin typeface="Calibri"/>
              </a:rPr>
              <a:t>Sixth Outline Level</a:t>
            </a:r>
            <a:endParaRPr b="0" lang="en-US" sz="375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750" spc="-1" strike="noStrike">
                <a:latin typeface="Calibri"/>
              </a:rPr>
              <a:t>Seventh Outline Level</a:t>
            </a:r>
            <a:endParaRPr b="0" lang="en-US" sz="375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D45C76E-D95E-4214-8543-70690E7895B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68840" y="2716200"/>
            <a:ext cx="2198520" cy="306216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0000" spc="-775" strike="noStrike">
                <a:solidFill>
                  <a:srgbClr val="5b4108"/>
                </a:solidFill>
                <a:latin typeface="PMingLiU"/>
              </a:rPr>
              <a:t>Ma</a:t>
            </a:r>
            <a:r>
              <a:rPr b="0" lang="en-US" sz="10000" spc="-401" strike="noStrike">
                <a:solidFill>
                  <a:srgbClr val="5b4108"/>
                </a:solidFill>
                <a:latin typeface="PMingLiU"/>
              </a:rPr>
              <a:t>y</a:t>
            </a:r>
            <a:r>
              <a:rPr b="0" lang="en-US" sz="10000" spc="-3122" strike="noStrike">
                <a:solidFill>
                  <a:srgbClr val="5b4108"/>
                </a:solidFill>
                <a:latin typeface="PMingLiU"/>
              </a:rPr>
              <a:t>o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4332600" y="2768040"/>
            <a:ext cx="738000" cy="109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3550" spc="89" strike="noStrike">
                <a:solidFill>
                  <a:srgbClr val="5b4108"/>
                </a:solidFill>
                <a:latin typeface="Gill Sans MT"/>
              </a:rPr>
              <a:t>Bye</a:t>
            </a:r>
            <a:endParaRPr b="0" lang="en-US" sz="355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1119960" y="4637160"/>
            <a:ext cx="5315760" cy="612324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3191040">
              <a:lnSpc>
                <a:spcPts val="3889"/>
              </a:lnSpc>
              <a:spcBef>
                <a:spcPts val="91"/>
              </a:spcBef>
              <a:buNone/>
            </a:pPr>
            <a:r>
              <a:rPr b="0" lang="en-US" sz="3750" spc="-12" strike="noStrike">
                <a:solidFill>
                  <a:srgbClr val="5b4108"/>
                </a:solidFill>
                <a:latin typeface="Gill Sans MT"/>
              </a:rPr>
              <a:t>Bienvenido</a:t>
            </a:r>
            <a:endParaRPr b="0" lang="en-US" sz="3750" spc="-1" strike="noStrike">
              <a:latin typeface="Calibri"/>
            </a:endParaRPr>
          </a:p>
          <a:p>
            <a:pPr marL="3264480">
              <a:lnSpc>
                <a:spcPts val="12050"/>
              </a:lnSpc>
              <a:spcBef>
                <a:spcPts val="6"/>
              </a:spcBef>
              <a:buNone/>
            </a:pPr>
            <a:r>
              <a:rPr b="0" lang="en-US" sz="10550" spc="1084" strike="noStrike">
                <a:solidFill>
                  <a:srgbClr val="5b4108"/>
                </a:solidFill>
                <a:latin typeface="PMingLiU"/>
              </a:rPr>
              <a:t>J</a:t>
            </a:r>
            <a:r>
              <a:rPr b="0" lang="en-US" sz="10550" spc="-1345" strike="noStrike">
                <a:solidFill>
                  <a:srgbClr val="5b4108"/>
                </a:solidFill>
                <a:latin typeface="PMingLiU"/>
              </a:rPr>
              <a:t>u</a:t>
            </a:r>
            <a:r>
              <a:rPr b="0" lang="en-US" sz="10550" spc="-1951" strike="noStrike">
                <a:solidFill>
                  <a:srgbClr val="5b4108"/>
                </a:solidFill>
                <a:latin typeface="PMingLiU"/>
              </a:rPr>
              <a:t>nio</a:t>
            </a:r>
            <a:endParaRPr b="0" lang="en-US" sz="10550" spc="-1" strike="noStrike">
              <a:latin typeface="Calibri"/>
            </a:endParaRPr>
          </a:p>
          <a:p>
            <a:pPr marL="2233800">
              <a:lnSpc>
                <a:spcPct val="100000"/>
              </a:lnSpc>
              <a:spcBef>
                <a:spcPts val="1236"/>
              </a:spcBef>
              <a:buNone/>
            </a:pPr>
            <a:r>
              <a:rPr b="0" lang="en-US" sz="2200" spc="-12" strike="noStrike">
                <a:solidFill>
                  <a:srgbClr val="5b4108"/>
                </a:solidFill>
                <a:latin typeface="Gill Sans MT"/>
              </a:rPr>
              <a:t>superportadas.com</a:t>
            </a:r>
            <a:endParaRPr b="0" lang="en-US" sz="2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2022-07-29T06:49:22Z</dcterms:created>
  <dc:creator/>
  <dc:description/>
  <dc:language>en-US</dc:language>
  <cp:lastModifiedBy/>
  <dcterms:modified xsi:type="dcterms:W3CDTF">2022-07-29T06:49:22Z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