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28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3214" y="535930"/>
            <a:ext cx="6985000" cy="9884410"/>
          </a:xfrm>
          <a:custGeom>
            <a:avLst/>
            <a:gdLst/>
            <a:ahLst/>
            <a:cxnLst/>
            <a:rect l="l" t="t" r="r" b="b"/>
            <a:pathLst>
              <a:path w="6985000" h="9884410">
                <a:moveTo>
                  <a:pt x="6975475" y="0"/>
                </a:moveTo>
                <a:lnTo>
                  <a:pt x="9524" y="0"/>
                </a:lnTo>
                <a:lnTo>
                  <a:pt x="6345" y="13350"/>
                </a:lnTo>
                <a:lnTo>
                  <a:pt x="630" y="54620"/>
                </a:lnTo>
                <a:lnTo>
                  <a:pt x="0" y="82570"/>
                </a:lnTo>
                <a:lnTo>
                  <a:pt x="0" y="9532625"/>
                </a:lnTo>
                <a:lnTo>
                  <a:pt x="1904" y="9573904"/>
                </a:lnTo>
                <a:lnTo>
                  <a:pt x="9524" y="9615184"/>
                </a:lnTo>
                <a:lnTo>
                  <a:pt x="21585" y="9654545"/>
                </a:lnTo>
                <a:lnTo>
                  <a:pt x="38099" y="9692014"/>
                </a:lnTo>
                <a:lnTo>
                  <a:pt x="59054" y="9728209"/>
                </a:lnTo>
                <a:lnTo>
                  <a:pt x="83819" y="9761225"/>
                </a:lnTo>
                <a:lnTo>
                  <a:pt x="113025" y="9791074"/>
                </a:lnTo>
                <a:lnTo>
                  <a:pt x="144779" y="9817744"/>
                </a:lnTo>
                <a:lnTo>
                  <a:pt x="179700" y="9839974"/>
                </a:lnTo>
                <a:lnTo>
                  <a:pt x="217169" y="9857749"/>
                </a:lnTo>
                <a:lnTo>
                  <a:pt x="255900" y="9871715"/>
                </a:lnTo>
                <a:lnTo>
                  <a:pt x="296536" y="9880609"/>
                </a:lnTo>
                <a:lnTo>
                  <a:pt x="337815" y="9884419"/>
                </a:lnTo>
                <a:lnTo>
                  <a:pt x="6633215" y="9884419"/>
                </a:lnTo>
                <a:lnTo>
                  <a:pt x="6675125" y="9882514"/>
                </a:lnTo>
                <a:lnTo>
                  <a:pt x="6715755" y="9874894"/>
                </a:lnTo>
                <a:lnTo>
                  <a:pt x="6755135" y="9862834"/>
                </a:lnTo>
                <a:lnTo>
                  <a:pt x="6792595" y="9846319"/>
                </a:lnTo>
                <a:lnTo>
                  <a:pt x="6828166" y="9825364"/>
                </a:lnTo>
                <a:lnTo>
                  <a:pt x="6861815" y="9800599"/>
                </a:lnTo>
                <a:lnTo>
                  <a:pt x="6891655" y="9771394"/>
                </a:lnTo>
                <a:lnTo>
                  <a:pt x="6918325" y="9739009"/>
                </a:lnTo>
                <a:lnTo>
                  <a:pt x="6940545" y="9704075"/>
                </a:lnTo>
                <a:lnTo>
                  <a:pt x="6958315" y="9667249"/>
                </a:lnTo>
                <a:lnTo>
                  <a:pt x="6971665" y="9628519"/>
                </a:lnTo>
                <a:lnTo>
                  <a:pt x="6980566" y="9587870"/>
                </a:lnTo>
                <a:lnTo>
                  <a:pt x="6984985" y="9546604"/>
                </a:lnTo>
                <a:lnTo>
                  <a:pt x="6984985" y="82570"/>
                </a:lnTo>
                <a:lnTo>
                  <a:pt x="6982455" y="40660"/>
                </a:lnTo>
                <a:lnTo>
                  <a:pt x="69754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5905" y="483230"/>
            <a:ext cx="6958965" cy="39370"/>
          </a:xfrm>
          <a:custGeom>
            <a:avLst/>
            <a:gdLst/>
            <a:ahLst/>
            <a:cxnLst/>
            <a:rect l="l" t="t" r="r" b="b"/>
            <a:pathLst>
              <a:path w="6958965" h="39370">
                <a:moveTo>
                  <a:pt x="6945623" y="0"/>
                </a:moveTo>
                <a:lnTo>
                  <a:pt x="13978" y="0"/>
                </a:lnTo>
                <a:lnTo>
                  <a:pt x="8894" y="13350"/>
                </a:lnTo>
                <a:lnTo>
                  <a:pt x="4453" y="26029"/>
                </a:lnTo>
                <a:lnTo>
                  <a:pt x="0" y="39380"/>
                </a:lnTo>
                <a:lnTo>
                  <a:pt x="6958973" y="39380"/>
                </a:lnTo>
                <a:lnTo>
                  <a:pt x="6955163" y="26029"/>
                </a:lnTo>
                <a:lnTo>
                  <a:pt x="6950713" y="13350"/>
                </a:lnTo>
                <a:lnTo>
                  <a:pt x="6945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14955" y="464820"/>
            <a:ext cx="6920865" cy="0"/>
          </a:xfrm>
          <a:custGeom>
            <a:avLst/>
            <a:gdLst/>
            <a:ahLst/>
            <a:cxnLst/>
            <a:rect l="l" t="t" r="r" b="b"/>
            <a:pathLst>
              <a:path w="6920865">
                <a:moveTo>
                  <a:pt x="0" y="0"/>
                </a:moveTo>
                <a:lnTo>
                  <a:pt x="6920873" y="0"/>
                </a:lnTo>
              </a:path>
            </a:pathLst>
          </a:custGeom>
          <a:ln w="139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7659" y="411480"/>
            <a:ext cx="6896100" cy="34925"/>
          </a:xfrm>
          <a:custGeom>
            <a:avLst/>
            <a:gdLst/>
            <a:ahLst/>
            <a:cxnLst/>
            <a:rect l="l" t="t" r="r" b="b"/>
            <a:pathLst>
              <a:path w="6896100" h="34925">
                <a:moveTo>
                  <a:pt x="6873879" y="0"/>
                </a:moveTo>
                <a:lnTo>
                  <a:pt x="22229" y="0"/>
                </a:lnTo>
                <a:lnTo>
                  <a:pt x="6989" y="22859"/>
                </a:lnTo>
                <a:lnTo>
                  <a:pt x="0" y="34930"/>
                </a:lnTo>
                <a:lnTo>
                  <a:pt x="6896099" y="34930"/>
                </a:lnTo>
                <a:lnTo>
                  <a:pt x="6889119" y="22859"/>
                </a:lnTo>
                <a:lnTo>
                  <a:pt x="68738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58139" y="266060"/>
            <a:ext cx="6835140" cy="134620"/>
          </a:xfrm>
          <a:custGeom>
            <a:avLst/>
            <a:gdLst/>
            <a:ahLst/>
            <a:cxnLst/>
            <a:rect l="l" t="t" r="r" b="b"/>
            <a:pathLst>
              <a:path w="6835140" h="134620">
                <a:moveTo>
                  <a:pt x="6558290" y="0"/>
                </a:moveTo>
                <a:lnTo>
                  <a:pt x="262889" y="0"/>
                </a:lnTo>
                <a:lnTo>
                  <a:pt x="221610" y="4450"/>
                </a:lnTo>
                <a:lnTo>
                  <a:pt x="180974" y="13350"/>
                </a:lnTo>
                <a:lnTo>
                  <a:pt x="142244" y="26669"/>
                </a:lnTo>
                <a:lnTo>
                  <a:pt x="104774" y="44439"/>
                </a:lnTo>
                <a:lnTo>
                  <a:pt x="69854" y="67299"/>
                </a:lnTo>
                <a:lnTo>
                  <a:pt x="38099" y="93360"/>
                </a:lnTo>
                <a:lnTo>
                  <a:pt x="8894" y="123840"/>
                </a:lnTo>
                <a:lnTo>
                  <a:pt x="0" y="134630"/>
                </a:lnTo>
                <a:lnTo>
                  <a:pt x="6835139" y="134630"/>
                </a:lnTo>
                <a:lnTo>
                  <a:pt x="6807189" y="102869"/>
                </a:lnTo>
                <a:lnTo>
                  <a:pt x="6776100" y="75559"/>
                </a:lnTo>
                <a:lnTo>
                  <a:pt x="6741810" y="51450"/>
                </a:lnTo>
                <a:lnTo>
                  <a:pt x="6705599" y="32400"/>
                </a:lnTo>
                <a:lnTo>
                  <a:pt x="6666859" y="17160"/>
                </a:lnTo>
                <a:lnTo>
                  <a:pt x="6627510" y="6979"/>
                </a:lnTo>
                <a:lnTo>
                  <a:pt x="6586209" y="1280"/>
                </a:lnTo>
                <a:lnTo>
                  <a:pt x="65582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55654" y="8554080"/>
            <a:ext cx="6043295" cy="0"/>
          </a:xfrm>
          <a:custGeom>
            <a:avLst/>
            <a:gdLst/>
            <a:ahLst/>
            <a:cxnLst/>
            <a:rect l="l" t="t" r="r" b="b"/>
            <a:pathLst>
              <a:path w="6043295">
                <a:moveTo>
                  <a:pt x="0" y="0"/>
                </a:moveTo>
                <a:lnTo>
                  <a:pt x="6043306" y="0"/>
                </a:lnTo>
              </a:path>
            </a:pathLst>
          </a:custGeom>
          <a:ln w="9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55654" y="9081766"/>
            <a:ext cx="6043295" cy="0"/>
          </a:xfrm>
          <a:custGeom>
            <a:avLst/>
            <a:gdLst/>
            <a:ahLst/>
            <a:cxnLst/>
            <a:rect l="l" t="t" r="r" b="b"/>
            <a:pathLst>
              <a:path w="6043295">
                <a:moveTo>
                  <a:pt x="0" y="0"/>
                </a:moveTo>
                <a:lnTo>
                  <a:pt x="6043306" y="0"/>
                </a:lnTo>
              </a:path>
            </a:pathLst>
          </a:custGeom>
          <a:ln w="9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918460" y="4415775"/>
            <a:ext cx="1697355" cy="2524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6649" y="2634065"/>
            <a:ext cx="3743200" cy="1226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4" dirty="0"/>
              <a:t>K</a:t>
            </a:r>
            <a:r>
              <a:rPr spc="295" dirty="0"/>
              <a:t>aw</a:t>
            </a:r>
            <a:r>
              <a:rPr spc="220" dirty="0"/>
              <a:t>a</a:t>
            </a:r>
            <a:r>
              <a:rPr spc="100"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990" y="8256965"/>
            <a:ext cx="1181100" cy="135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mb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e: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4360"/>
              </a:lnSpc>
              <a:spcBef>
                <a:spcPts val="434"/>
              </a:spcBef>
            </a:pPr>
            <a:r>
              <a:rPr sz="1800" dirty="0">
                <a:latin typeface="Arial"/>
                <a:cs typeface="Arial"/>
              </a:rPr>
              <a:t>Asi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ura: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ñ</a:t>
            </a:r>
            <a:r>
              <a:rPr sz="1800" spc="-15" dirty="0">
                <a:latin typeface="Arial"/>
                <a:cs typeface="Arial"/>
              </a:rPr>
              <a:t>o: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Kawaii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Kawaii</dc:title>
  <dc:creator>Online2PDF.com</dc:creator>
  <cp:lastModifiedBy>Online2PDF.com</cp:lastModifiedBy>
  <cp:revision>1</cp:revision>
  <dcterms:created xsi:type="dcterms:W3CDTF">2022-08-12T19:31:06Z</dcterms:created>
  <dcterms:modified xsi:type="dcterms:W3CDTF">2022-08-12T17:31:10Z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