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84DABC-CF54-4AC7-BD73-EDED13833D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C3BD81-7CE5-4225-980D-FB95025D46B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AA8C77-370E-479B-A109-342EFEEB149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D40937-8165-47BD-A535-4B603477B80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04ECFD-D49A-4128-8815-290C8072C4A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B29EEE-3E0F-40E4-9301-B2E3CE9EBF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F2AE63-A3D8-49C8-AA39-FC50B892BBC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DD1E64-A99F-4F99-A52A-3CC5A256C4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768074-A968-46D2-8548-1A7A5043462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9FE793-78B1-43A0-A423-8F9ACD7A9B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63C222-882C-4450-82B2-85DFC67D9F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E51044-CAA3-4570-817D-2A53EA2095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93531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D2D8006-B77B-4A39-BF1E-E3FCF3520E1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2310840" y="6926400"/>
            <a:ext cx="4461840" cy="74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2" strike="noStrike">
                <a:solidFill>
                  <a:srgbClr val="2e5395"/>
                </a:solidFill>
                <a:latin typeface="Arial"/>
              </a:rPr>
              <a:t>Administración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3564000" y="7813800"/>
            <a:ext cx="19598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2" strike="noStrike">
                <a:solidFill>
                  <a:srgbClr val="2e539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e539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2" name="object 4"/>
          <p:cNvSpPr/>
          <p:nvPr/>
        </p:nvSpPr>
        <p:spPr>
          <a:xfrm>
            <a:off x="3486960" y="8638200"/>
            <a:ext cx="2304000" cy="2007720"/>
          </a:xfrm>
          <a:prstGeom prst="rect">
            <a:avLst/>
          </a:prstGeom>
          <a:noFill/>
          <a:ln w="12192">
            <a:solidFill>
              <a:srgbClr val="7e7e7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99000" algn="just">
              <a:lnSpc>
                <a:spcPct val="169000"/>
              </a:lnSpc>
              <a:spcBef>
                <a:spcPts val="235"/>
              </a:spcBef>
              <a:buNone/>
              <a:tabLst>
                <a:tab algn="l" pos="2054880"/>
                <a:tab algn="l" pos="2122200"/>
              </a:tabLst>
            </a:pP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539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2022-07-29T03:52:40Z</dcterms:created>
  <dc:creator/>
  <dc:description/>
  <dc:language>en-US</dc:language>
  <cp:lastModifiedBy/>
  <dcterms:modified xsi:type="dcterms:W3CDTF">2022-07-29T03:52:40Z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