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24E4CE9-38B4-4C79-812E-20ECB41C349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556640" y="496440"/>
            <a:ext cx="465912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2DDEA64-299C-48B2-8F3F-26C1A8FB7B6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556640" y="496440"/>
            <a:ext cx="465912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AE72979-893E-48D6-87E3-5B91DBF80B9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556640" y="496440"/>
            <a:ext cx="465912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89066C4-8C4B-4848-95F3-E5FF76EFF65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56640" y="496440"/>
            <a:ext cx="465912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90D8E4B-2FA0-4476-A92A-5BE98FF33C6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556640" y="496440"/>
            <a:ext cx="465912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DD7744B-6DF4-4869-A65A-00F4BA45FE5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556640" y="496440"/>
            <a:ext cx="465912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D3FA421-0B80-4B13-87A7-24C74D11809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556640" y="496440"/>
            <a:ext cx="465912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9C64A8A-9EA8-4A18-9C10-B4C8816F2F7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556640" y="496440"/>
            <a:ext cx="4659120" cy="755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0282D3F-8636-49F9-97C0-0CB5F2F500A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556640" y="496440"/>
            <a:ext cx="465912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274ADB7-AD68-4D2B-A749-B54238C8935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556640" y="496440"/>
            <a:ext cx="465912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B87BE28-C259-4B3C-8EAD-5AE6F98C38B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56640" y="496440"/>
            <a:ext cx="465912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1D7C882-779F-4141-B77D-9BAC450C89C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556640" y="496440"/>
            <a:ext cx="465912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8000" spc="-1" strike="noStrike">
                <a:latin typeface="Calibri"/>
              </a:rPr>
              <a:t>Click to edit the title text format</a:t>
            </a:r>
            <a:endParaRPr b="0" lang="en-US" sz="8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5E6A7C7-D0B9-47D7-B79E-635C0BF84CB6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2"/>
          <p:cNvSpPr/>
          <p:nvPr/>
        </p:nvSpPr>
        <p:spPr>
          <a:xfrm>
            <a:off x="5402880" y="5426280"/>
            <a:ext cx="2048760" cy="102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  <a:tabLst>
                <a:tab algn="l" pos="1968480"/>
              </a:tabLst>
            </a:pPr>
            <a:r>
              <a:rPr b="0" lang="en-US" sz="1100" spc="-1" strike="noStrike">
                <a:solidFill>
                  <a:srgbClr val="404040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404040"/>
                </a:solidFill>
                <a:uFill>
                  <a:solidFill>
                    <a:srgbClr val="3f3f3f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>
              <a:lnSpc>
                <a:spcPct val="167000"/>
              </a:lnSpc>
              <a:spcBef>
                <a:spcPts val="45"/>
              </a:spcBef>
              <a:buNone/>
              <a:tabLst>
                <a:tab algn="l" pos="1968480"/>
                <a:tab algn="l" pos="2035800"/>
              </a:tabLst>
            </a:pPr>
            <a:r>
              <a:rPr b="0" lang="en-US" sz="1100" spc="-1" strike="noStrike">
                <a:solidFill>
                  <a:srgbClr val="404040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404040"/>
                </a:solidFill>
                <a:uFill>
                  <a:solidFill>
                    <a:srgbClr val="3f3f3f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404040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404040"/>
                </a:solidFill>
                <a:uFill>
                  <a:solidFill>
                    <a:srgbClr val="3f3f3f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404040"/>
                </a:solidFill>
                <a:uFill>
                  <a:solidFill>
                    <a:srgbClr val="3f3f3f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556640" y="496440"/>
            <a:ext cx="4659120" cy="169164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3960" algn="ctr">
              <a:lnSpc>
                <a:spcPct val="100000"/>
              </a:lnSpc>
              <a:spcBef>
                <a:spcPts val="96"/>
              </a:spcBef>
              <a:buNone/>
            </a:pPr>
            <a:r>
              <a:rPr b="1" lang="en-US" sz="8000" spc="-12" strike="noStrike">
                <a:solidFill>
                  <a:srgbClr val="171717"/>
                </a:solidFill>
                <a:latin typeface="Arial"/>
              </a:rPr>
              <a:t>Ofimática</a:t>
            </a:r>
            <a:endParaRPr b="0" lang="en-US" sz="8000" spc="-1" strike="noStrike">
              <a:latin typeface="Calibri"/>
            </a:endParaRPr>
          </a:p>
          <a:p>
            <a:pPr marL="3960" algn="ctr">
              <a:lnSpc>
                <a:spcPct val="100000"/>
              </a:lnSpc>
              <a:spcBef>
                <a:spcPts val="1596"/>
              </a:spcBef>
              <a:buNone/>
            </a:pPr>
            <a:r>
              <a:rPr b="0" lang="en-US" sz="1200" spc="-12" strike="noStrike">
                <a:solidFill>
                  <a:srgbClr val="171717"/>
                </a:solidFill>
                <a:latin typeface="Calibri"/>
              </a:rPr>
              <a:t>https://</a:t>
            </a:r>
            <a:r>
              <a:rPr b="0" lang="en-US" sz="1200" spc="-12" strike="noStrike" u="sng">
                <a:solidFill>
                  <a:srgbClr val="171717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2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1717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2022-07-29T06:15:46Z</dcterms:created>
  <dc:creator/>
  <dc:description/>
  <dc:language>en-US</dc:language>
  <cp:lastModifiedBy/>
  <dcterms:modified xsi:type="dcterms:W3CDTF">2022-07-29T06:15:46Z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