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84F358-4683-4B16-AFDC-24167852635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07560" y="57600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61F089-12E5-4C60-966B-1D3893AFA5E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07560" y="57600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A68BA1-DDA0-49FC-A63B-4326A3CA57D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07560" y="57600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490C45-0946-4072-A20B-362E35830EC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07560" y="57600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DEFC54-E41D-422C-AA97-E8E2C857F5D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07560" y="57600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0F894B-2251-4BBB-96CD-318D0B7F99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07560" y="57600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25F5B1-CB89-436C-9416-7756C97C0E2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07560" y="57600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06D9E9-52EE-4C63-9C6C-90C933B8892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07560" y="576000"/>
            <a:ext cx="4156920" cy="840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A3F1B5-FAEA-4A1D-83FA-52DAC6643CC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07560" y="57600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368241-1D56-448C-912A-FCEBDD80C8B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07560" y="57600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199494-038D-45C8-B10E-491A8C0536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07560" y="57600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4C86A3-E8D9-4336-9A1D-784ECC65D0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07560" y="57600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2197963-A07C-40B5-8BC8-1DC2C5BB2EC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07560" y="576000"/>
            <a:ext cx="4156920" cy="180072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252525"/>
                </a:solidFill>
                <a:latin typeface="Arial"/>
              </a:rPr>
              <a:t>Calculo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599"/>
              </a:spcBef>
              <a:buNone/>
            </a:pPr>
            <a:r>
              <a:rPr b="0" lang="en-US" sz="1400" spc="-12" strike="noStrike">
                <a:solidFill>
                  <a:srgbClr val="252525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25252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827960" y="8323920"/>
            <a:ext cx="2429280" cy="6379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72360" bIns="0" anchor="t">
            <a:spAutoFit/>
          </a:bodyPr>
          <a:p>
            <a:pPr marL="218520" indent="33120" algn="just">
              <a:lnSpc>
                <a:spcPct val="169000"/>
              </a:lnSpc>
              <a:spcBef>
                <a:spcPts val="570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2022-07-29T05:14:16Z</dcterms:created>
  <dc:creator/>
  <dc:description/>
  <dc:language>en-US</dc:language>
  <cp:lastModifiedBy/>
  <dcterms:modified xsi:type="dcterms:W3CDTF">2022-07-29T05:14:16Z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