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Lucida Sans" panose="00000000000000000000" pitchFamily="34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15669" y="811352"/>
            <a:ext cx="5325160" cy="2007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44" y="0"/>
            <a:ext cx="7547609" cy="1067752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103177" y="5324474"/>
            <a:ext cx="0" cy="363855"/>
          </a:xfrm>
          <a:custGeom>
            <a:avLst/>
            <a:gdLst/>
            <a:ahLst/>
            <a:cxnLst/>
            <a:rect l="l" t="t" r="r" b="b"/>
            <a:pathLst>
              <a:path w="0" h="363854">
                <a:moveTo>
                  <a:pt x="0" y="363854"/>
                </a:moveTo>
                <a:lnTo>
                  <a:pt x="0" y="0"/>
                </a:lnTo>
              </a:path>
            </a:pathLst>
          </a:custGeom>
          <a:ln w="12064">
            <a:solidFill>
              <a:srgbClr val="DEA2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5669" y="811352"/>
            <a:ext cx="1144270" cy="200787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47900"/>
              </a:lnSpc>
              <a:spcBef>
                <a:spcPts val="85"/>
              </a:spcBef>
            </a:pPr>
            <a:r>
              <a:rPr dirty="0" sz="2200" spc="-160">
                <a:solidFill>
                  <a:srgbClr val="5E16EB"/>
                </a:solidFill>
                <a:latin typeface="Lucida Sans"/>
                <a:cs typeface="Lucida Sans"/>
              </a:rPr>
              <a:t>Nombre</a:t>
            </a:r>
            <a:r>
              <a:rPr dirty="0" sz="2200" spc="-125">
                <a:solidFill>
                  <a:srgbClr val="5E16EB"/>
                </a:solidFill>
                <a:latin typeface="Lucida Sans"/>
                <a:cs typeface="Lucida Sans"/>
              </a:rPr>
              <a:t> </a:t>
            </a:r>
            <a:r>
              <a:rPr dirty="0" sz="2200" spc="-85">
                <a:solidFill>
                  <a:srgbClr val="5E16EB"/>
                </a:solidFill>
                <a:latin typeface="Lucida Sans"/>
                <a:cs typeface="Lucida Sans"/>
              </a:rPr>
              <a:t>: </a:t>
            </a:r>
            <a:r>
              <a:rPr dirty="0" sz="2200" spc="-140">
                <a:solidFill>
                  <a:srgbClr val="5E16EB"/>
                </a:solidFill>
                <a:latin typeface="Lucida Sans"/>
                <a:cs typeface="Lucida Sans"/>
              </a:rPr>
              <a:t>Curso</a:t>
            </a:r>
            <a:r>
              <a:rPr dirty="0" sz="2200" spc="-45">
                <a:solidFill>
                  <a:srgbClr val="5E16EB"/>
                </a:solidFill>
                <a:latin typeface="Lucida Sans"/>
                <a:cs typeface="Lucida Sans"/>
              </a:rPr>
              <a:t> </a:t>
            </a:r>
            <a:r>
              <a:rPr dirty="0" sz="2200" spc="-50">
                <a:solidFill>
                  <a:srgbClr val="5E16EB"/>
                </a:solidFill>
                <a:latin typeface="Lucida Sans"/>
                <a:cs typeface="Lucida Sans"/>
              </a:rPr>
              <a:t>: </a:t>
            </a:r>
            <a:r>
              <a:rPr dirty="0" sz="2200" spc="-110">
                <a:solidFill>
                  <a:srgbClr val="5E16EB"/>
                </a:solidFill>
                <a:latin typeface="Lucida Sans"/>
                <a:cs typeface="Lucida Sans"/>
              </a:rPr>
              <a:t>Dir.</a:t>
            </a:r>
            <a:r>
              <a:rPr dirty="0" sz="2200" spc="-60">
                <a:solidFill>
                  <a:srgbClr val="5E16EB"/>
                </a:solidFill>
                <a:latin typeface="Lucida Sans"/>
                <a:cs typeface="Lucida Sans"/>
              </a:rPr>
              <a:t> </a:t>
            </a:r>
            <a:r>
              <a:rPr dirty="0" sz="2200" spc="-50">
                <a:solidFill>
                  <a:srgbClr val="5E16EB"/>
                </a:solidFill>
                <a:latin typeface="Lucida Sans"/>
                <a:cs typeface="Lucida Sans"/>
              </a:rPr>
              <a:t>: </a:t>
            </a:r>
            <a:r>
              <a:rPr dirty="0" sz="2200" spc="-120">
                <a:solidFill>
                  <a:srgbClr val="5E16EB"/>
                </a:solidFill>
                <a:latin typeface="Lucida Sans"/>
                <a:cs typeface="Lucida Sans"/>
              </a:rPr>
              <a:t>Tlfno.</a:t>
            </a:r>
            <a:r>
              <a:rPr dirty="0" sz="2200" spc="-35">
                <a:solidFill>
                  <a:srgbClr val="5E16EB"/>
                </a:solidFill>
                <a:latin typeface="Lucida Sans"/>
                <a:cs typeface="Lucida Sans"/>
              </a:rPr>
              <a:t> </a:t>
            </a:r>
            <a:r>
              <a:rPr dirty="0" sz="2200" spc="-60">
                <a:solidFill>
                  <a:srgbClr val="5E16EB"/>
                </a:solidFill>
                <a:latin typeface="Lucida Sans"/>
                <a:cs typeface="Lucida Sans"/>
              </a:rPr>
              <a:t>: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868551" y="7786192"/>
            <a:ext cx="3817620" cy="85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50" spc="-10">
                <a:solidFill>
                  <a:srgbClr val="FFFFFF"/>
                </a:solidFill>
                <a:latin typeface="Lucida Sans"/>
                <a:cs typeface="Lucida Sans"/>
              </a:rPr>
              <a:t>Creatividad</a:t>
            </a:r>
            <a:endParaRPr sz="545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2022-05-08T08:08:38Z</dcterms:created>
  <dcterms:modified xsi:type="dcterms:W3CDTF">2022-05-08T08:08:38Z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