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237"/>
            <a:ext cx="7772400" cy="9979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879" y="3871721"/>
            <a:ext cx="4120641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879" y="3871721"/>
            <a:ext cx="3983990" cy="210566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Física</a:t>
            </a:r>
          </a:p>
          <a:p>
            <a:pPr algn="ctr" marL="4445">
              <a:lnSpc>
                <a:spcPct val="100000"/>
              </a:lnSpc>
              <a:spcBef>
                <a:spcPts val="1864"/>
              </a:spcBef>
            </a:pPr>
            <a:r>
              <a:rPr dirty="0" sz="1100" spc="-10" b="0">
                <a:solidFill>
                  <a:srgbClr val="3A3838"/>
                </a:solidFill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2022-05-08T05:30:03Z</dcterms:created>
  <dcterms:modified xsi:type="dcterms:W3CDTF">2022-05-08T05:30:03Z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