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A4911E0-F846-4124-95E6-91F93C4451FF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D9AF6DE-DB28-4B78-BB85-5CBE76E1B3F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ECFC956-E2A8-4F55-A192-8D9CF247E73B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27536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51188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3884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/>
          </p:nvPr>
        </p:nvSpPr>
        <p:spPr>
          <a:xfrm>
            <a:off x="27536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/>
          </p:nvPr>
        </p:nvSpPr>
        <p:spPr>
          <a:xfrm>
            <a:off x="51188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CDA30C7-62D0-4234-BBCE-B0A5CF159974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3B68E41-8133-4DED-811A-EE1F8DE137A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A515F67-7C26-45AB-86A6-F418FB7E40A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178E7C1-A432-4131-804B-FC4E1DAA3B0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C5AB07E-DA00-4377-BADF-99C73388518B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388440" y="401040"/>
            <a:ext cx="6994800" cy="7784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BC30DC4-C6B1-4C81-B085-92E55235178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8C09A24-5F17-4723-9748-32A1A64CEA5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5A59E5C-2851-4835-8FE1-FA8F4DF3CE7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349A500-46CE-4599-B827-D672A0DA6DE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69E86007-05BE-4D58-9D42-EF5350989630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object 2"/>
          <p:cNvSpPr/>
          <p:nvPr/>
        </p:nvSpPr>
        <p:spPr>
          <a:xfrm>
            <a:off x="6778080" y="429480"/>
            <a:ext cx="96120" cy="180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en-US" sz="1100" spc="-1" strike="noStrike">
                <a:latin typeface="Calibri"/>
              </a:rPr>
              <a:t>1</a:t>
            </a:r>
            <a:endParaRPr b="0" lang="en-US" sz="1100" spc="-1" strike="noStrike">
              <a:latin typeface="Arial"/>
            </a:endParaRPr>
          </a:p>
        </p:txBody>
      </p:sp>
      <p:sp>
        <p:nvSpPr>
          <p:cNvPr id="40" name="object 3"/>
          <p:cNvSpPr/>
          <p:nvPr/>
        </p:nvSpPr>
        <p:spPr>
          <a:xfrm>
            <a:off x="2091240" y="2319480"/>
            <a:ext cx="3582360" cy="2255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6840" algn="ctr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1200" spc="-1" strike="noStrike">
                <a:latin typeface="Times New Roman"/>
              </a:rPr>
              <a:t>Libros</a:t>
            </a:r>
            <a:r>
              <a:rPr b="1" lang="en-US" sz="1200" spc="-32" strike="noStrike">
                <a:latin typeface="Times New Roman"/>
              </a:rPr>
              <a:t> </a:t>
            </a:r>
            <a:r>
              <a:rPr b="1" lang="en-US" sz="1200" spc="-12" strike="noStrike">
                <a:latin typeface="Times New Roman"/>
              </a:rPr>
              <a:t>Contables</a:t>
            </a:r>
            <a:endParaRPr b="0" lang="en-US" sz="1200" spc="-1" strike="noStrike">
              <a:latin typeface="Arial"/>
            </a:endParaRPr>
          </a:p>
          <a:p>
            <a:pPr marL="6840">
              <a:lnSpc>
                <a:spcPct val="100000"/>
              </a:lnSpc>
              <a:buNone/>
            </a:pPr>
            <a:endParaRPr b="0" lang="en-US" sz="1300" spc="-1" strike="noStrike">
              <a:latin typeface="Arial"/>
            </a:endParaRPr>
          </a:p>
          <a:p>
            <a:pPr marL="6840">
              <a:lnSpc>
                <a:spcPct val="100000"/>
              </a:lnSpc>
              <a:spcBef>
                <a:spcPts val="51"/>
              </a:spcBef>
              <a:buNone/>
            </a:pPr>
            <a:endParaRPr b="0" lang="en-US" sz="1350" spc="-1" strike="noStrike">
              <a:latin typeface="Arial"/>
            </a:endParaRPr>
          </a:p>
          <a:p>
            <a:pPr marL="2520" algn="ctr">
              <a:lnSpc>
                <a:spcPct val="100000"/>
              </a:lnSpc>
              <a:buNone/>
            </a:pPr>
            <a:r>
              <a:rPr b="0" lang="en-US" sz="1200" spc="-1" strike="noStrike">
                <a:latin typeface="Times New Roman"/>
              </a:rPr>
              <a:t>Xiomara</a:t>
            </a:r>
            <a:r>
              <a:rPr b="0" lang="en-US" sz="1200" spc="-32" strike="noStrike">
                <a:latin typeface="Times New Roman"/>
              </a:rPr>
              <a:t> </a:t>
            </a:r>
            <a:r>
              <a:rPr b="0" lang="en-US" sz="1200" spc="-1" strike="noStrike">
                <a:latin typeface="Times New Roman"/>
              </a:rPr>
              <a:t>F,</a:t>
            </a:r>
            <a:r>
              <a:rPr b="0" lang="en-US" sz="1200" spc="-21" strike="noStrike">
                <a:latin typeface="Times New Roman"/>
              </a:rPr>
              <a:t> </a:t>
            </a:r>
            <a:r>
              <a:rPr b="0" lang="en-US" sz="1200" spc="-12" strike="noStrike">
                <a:latin typeface="Times New Roman"/>
              </a:rPr>
              <a:t>Urbaneja</a:t>
            </a:r>
            <a:endParaRPr b="0" lang="en-US" sz="1200" spc="-1" strike="noStrike">
              <a:latin typeface="Arial"/>
            </a:endParaRPr>
          </a:p>
          <a:p>
            <a:pPr marL="12600" algn="ctr">
              <a:lnSpc>
                <a:spcPct val="158000"/>
              </a:lnSpc>
              <a:spcBef>
                <a:spcPts val="26"/>
              </a:spcBef>
              <a:buNone/>
            </a:pPr>
            <a:r>
              <a:rPr b="0" lang="en-US" sz="1200" spc="-1" strike="noStrike">
                <a:latin typeface="Times New Roman"/>
              </a:rPr>
              <a:t>Facultad</a:t>
            </a:r>
            <a:r>
              <a:rPr b="0" lang="en-US" sz="1200" spc="-15" strike="noStrike">
                <a:latin typeface="Times New Roman"/>
              </a:rPr>
              <a:t> </a:t>
            </a:r>
            <a:r>
              <a:rPr b="0" lang="en-US" sz="1200" spc="-1" strike="noStrike">
                <a:latin typeface="Times New Roman"/>
              </a:rPr>
              <a:t>Administración,</a:t>
            </a:r>
            <a:r>
              <a:rPr b="0" lang="en-US" sz="1200" spc="-26" strike="noStrike">
                <a:latin typeface="Times New Roman"/>
              </a:rPr>
              <a:t> </a:t>
            </a:r>
            <a:r>
              <a:rPr b="0" lang="en-US" sz="1200" spc="-1" strike="noStrike">
                <a:latin typeface="Times New Roman"/>
              </a:rPr>
              <a:t>Universidad</a:t>
            </a:r>
            <a:r>
              <a:rPr b="0" lang="en-US" sz="1200" spc="-32" strike="noStrike">
                <a:latin typeface="Times New Roman"/>
              </a:rPr>
              <a:t> </a:t>
            </a:r>
            <a:r>
              <a:rPr b="0" lang="en-US" sz="1200" spc="-1" strike="noStrike">
                <a:latin typeface="Times New Roman"/>
              </a:rPr>
              <a:t>Católica</a:t>
            </a:r>
            <a:r>
              <a:rPr b="0" lang="en-US" sz="1200" spc="-41" strike="noStrike">
                <a:latin typeface="Times New Roman"/>
              </a:rPr>
              <a:t> </a:t>
            </a:r>
            <a:r>
              <a:rPr b="0" lang="en-US" sz="1200" spc="-1" strike="noStrike">
                <a:latin typeface="Times New Roman"/>
              </a:rPr>
              <a:t>de</a:t>
            </a:r>
            <a:r>
              <a:rPr b="0" lang="en-US" sz="1200" spc="-35" strike="noStrike">
                <a:latin typeface="Times New Roman"/>
              </a:rPr>
              <a:t> </a:t>
            </a:r>
            <a:r>
              <a:rPr b="0" lang="en-US" sz="1200" spc="-12" strike="noStrike">
                <a:latin typeface="Times New Roman"/>
              </a:rPr>
              <a:t>México Comercio</a:t>
            </a:r>
            <a:endParaRPr b="0" lang="en-US" sz="1200" spc="-1" strike="noStrike">
              <a:latin typeface="Arial"/>
            </a:endParaRPr>
          </a:p>
          <a:p>
            <a:pPr marL="1800" algn="ctr">
              <a:lnSpc>
                <a:spcPct val="100000"/>
              </a:lnSpc>
              <a:spcBef>
                <a:spcPts val="839"/>
              </a:spcBef>
              <a:buNone/>
            </a:pPr>
            <a:r>
              <a:rPr b="0" lang="en-US" sz="1200" spc="-1" strike="noStrike">
                <a:latin typeface="Times New Roman"/>
              </a:rPr>
              <a:t>Lic.</a:t>
            </a:r>
            <a:r>
              <a:rPr b="0" lang="en-US" sz="1200" spc="4" strike="noStrike">
                <a:latin typeface="Times New Roman"/>
              </a:rPr>
              <a:t> </a:t>
            </a:r>
            <a:r>
              <a:rPr b="0" lang="en-US" sz="1200" spc="-12" strike="noStrike">
                <a:latin typeface="Times New Roman"/>
              </a:rPr>
              <a:t>Hernael</a:t>
            </a:r>
            <a:r>
              <a:rPr b="0" lang="en-US" sz="1200" spc="-26" strike="noStrike">
                <a:latin typeface="Times New Roman"/>
              </a:rPr>
              <a:t> </a:t>
            </a:r>
            <a:r>
              <a:rPr b="0" lang="en-US" sz="1200" spc="-1" strike="noStrike">
                <a:latin typeface="Times New Roman"/>
              </a:rPr>
              <a:t>J,</a:t>
            </a:r>
            <a:r>
              <a:rPr b="0" lang="en-US" sz="1200" spc="4" strike="noStrike">
                <a:latin typeface="Times New Roman"/>
              </a:rPr>
              <a:t> </a:t>
            </a:r>
            <a:r>
              <a:rPr b="0" lang="en-US" sz="1200" spc="-12" strike="noStrike">
                <a:latin typeface="Times New Roman"/>
              </a:rPr>
              <a:t>Cabello</a:t>
            </a:r>
            <a:endParaRPr b="0" lang="en-US" sz="1200" spc="-1" strike="noStrike">
              <a:latin typeface="Arial"/>
            </a:endParaRPr>
          </a:p>
          <a:p>
            <a:pPr marL="1800">
              <a:lnSpc>
                <a:spcPct val="100000"/>
              </a:lnSpc>
              <a:buNone/>
            </a:pPr>
            <a:endParaRPr b="0" lang="en-US" sz="1300" spc="-1" strike="noStrike">
              <a:latin typeface="Arial"/>
            </a:endParaRPr>
          </a:p>
          <a:p>
            <a:pPr marL="1800">
              <a:lnSpc>
                <a:spcPct val="100000"/>
              </a:lnSpc>
              <a:spcBef>
                <a:spcPts val="40"/>
              </a:spcBef>
              <a:buNone/>
            </a:pPr>
            <a:endParaRPr b="0" lang="en-US" sz="1400" spc="-1" strike="noStrike">
              <a:latin typeface="Arial"/>
            </a:endParaRPr>
          </a:p>
          <a:p>
            <a:pPr marL="9000" algn="ctr">
              <a:lnSpc>
                <a:spcPct val="100000"/>
              </a:lnSpc>
              <a:buNone/>
            </a:pPr>
            <a:r>
              <a:rPr b="0" lang="en-US" sz="1200" spc="-1" strike="noStrike">
                <a:latin typeface="Times New Roman"/>
              </a:rPr>
              <a:t>14</a:t>
            </a:r>
            <a:r>
              <a:rPr b="0" lang="en-US" sz="1200" spc="-12" strike="noStrike">
                <a:latin typeface="Times New Roman"/>
              </a:rPr>
              <a:t> </a:t>
            </a:r>
            <a:r>
              <a:rPr b="0" lang="en-US" sz="1200" spc="-1" strike="noStrike">
                <a:latin typeface="Times New Roman"/>
              </a:rPr>
              <a:t>de</a:t>
            </a:r>
            <a:r>
              <a:rPr b="0" lang="en-US" sz="1200" spc="-15" strike="noStrike">
                <a:latin typeface="Times New Roman"/>
              </a:rPr>
              <a:t> </a:t>
            </a:r>
            <a:r>
              <a:rPr b="0" lang="en-US" sz="1200" spc="-1" strike="noStrike">
                <a:latin typeface="Times New Roman"/>
              </a:rPr>
              <a:t>julio</a:t>
            </a:r>
            <a:r>
              <a:rPr b="0" lang="en-US" sz="1200" spc="9" strike="noStrike">
                <a:latin typeface="Times New Roman"/>
              </a:rPr>
              <a:t> </a:t>
            </a:r>
            <a:r>
              <a:rPr b="0" lang="en-US" sz="1200" spc="-1" strike="noStrike">
                <a:latin typeface="Times New Roman"/>
              </a:rPr>
              <a:t>de</a:t>
            </a:r>
            <a:r>
              <a:rPr b="0" lang="en-US" sz="1200" spc="-12" strike="noStrike">
                <a:latin typeface="Times New Roman"/>
              </a:rPr>
              <a:t> </a:t>
            </a:r>
            <a:r>
              <a:rPr b="0" lang="en-US" sz="1200" spc="-21" strike="noStrike">
                <a:latin typeface="Times New Roman"/>
              </a:rPr>
              <a:t>2022</a:t>
            </a:r>
            <a:endParaRPr b="0" lang="en-US" sz="1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2022-05-08T06:21:13Z</dcterms:created>
  <dc:creator/>
  <dc:description/>
  <dc:language>en-US</dc:language>
  <cp:lastModifiedBy/>
  <dcterms:modified xsi:type="dcterms:W3CDTF">2022-05-08T06:21:13Z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2022-05-07T00:00:00Z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2022-05-08T00:00:00Z</vt:filetime>
  </property>
  <property fmtid="{D5CDD505-2E9C-101B-9397-08002B2CF9AE}" pid="5" name="PresentationFormat">
    <vt:lpwstr>On-screen Show (4:3)</vt:lpwstr>
  </property>
</Properties>
</file>