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C9C24C-8D90-4F47-A252-FA455CF79F2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293DC4-96D3-448A-9BBF-97E5A0C007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6405C7-009E-4E1A-A926-7446386B4FC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48610A-0F82-45FD-954A-548497291CE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956226-1A9F-4758-A97A-EE54E88383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1F6D96-8037-4AF2-A230-A44AF42E643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B636B2-E5DC-4367-90EC-F02CB937C9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1B1851-F198-406C-9BB7-B7616DA566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784880" y="7002360"/>
            <a:ext cx="4202640" cy="2011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2A1FC2-A0F0-4C83-B7D7-D757692C68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125A9D-B65B-448D-A2A5-16AC33907B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B9D2CD-EDBD-49E7-8780-22D7B66C12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463149-3EF3-4DC7-AA3D-8214CA50F0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4880" y="6886800"/>
            <a:ext cx="42026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6CB222B-8254-4CE2-904E-E08A878A0A8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784880" y="6886800"/>
            <a:ext cx="420264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008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NAVIDAD</a:t>
            </a:r>
            <a:endParaRPr b="0" lang="en-US" sz="7200" spc="-1" strike="noStrike">
              <a:latin typeface="Arial"/>
            </a:endParaRPr>
          </a:p>
          <a:p>
            <a:pPr marL="1008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2022-05-08T08:12:11Z</dcterms:created>
  <dc:creator/>
  <dc:description/>
  <dc:language>en-US</dc:language>
  <cp:lastModifiedBy/>
  <dcterms:modified xsi:type="dcterms:W3CDTF">2022-05-08T08:12:11Z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