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DAF874-B9A8-43EC-812B-F6EEC251954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DD1DE5A-7E43-4020-8957-6279FA2303D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5A9A22-0718-4381-B638-99D0193AC49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84A19D-B0A7-4217-9061-89D735D1BD2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A03222-5EC3-478E-9CBD-988FA0F77CD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F32536-E877-4348-A195-93529F327C8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AB97D4-0ED1-49EB-862D-D54E53B45CF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7B1E46-520F-4574-8D4F-951AE7F107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70920" y="1682640"/>
            <a:ext cx="4030200" cy="75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485378-2EFB-40F5-AC8F-757A60488AF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0EECCB-86FD-4DD3-AF68-7405D58D1A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617BD6-F6D4-48AE-9349-3400AE73DA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15B6A8-D4C1-409D-8343-0DBA0F9CB9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A1C814C-2A16-4DE2-B933-2D327B13390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70920" y="1682640"/>
            <a:ext cx="403020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72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ffffff"/>
                </a:solidFill>
                <a:latin typeface="Arial"/>
              </a:rPr>
              <a:t>Religión</a:t>
            </a:r>
            <a:endParaRPr b="0" lang="en-US" sz="8000" spc="-1" strike="noStrike">
              <a:latin typeface="Calibri"/>
            </a:endParaRPr>
          </a:p>
          <a:p>
            <a:pPr marL="720" algn="ctr">
              <a:lnSpc>
                <a:spcPct val="100000"/>
              </a:lnSpc>
              <a:spcBef>
                <a:spcPts val="1590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66880" y="5638680"/>
            <a:ext cx="2420280" cy="1286280"/>
          </a:xfrm>
          <a:custGeom>
            <a:avLst/>
            <a:gdLst/>
            <a:ahLst/>
            <a:rect l="l" t="t" r="r" b="b"/>
            <a:pathLst>
              <a:path w="2420620" h="1286509">
                <a:moveTo>
                  <a:pt x="0" y="1286256"/>
                </a:moveTo>
                <a:lnTo>
                  <a:pt x="2420112" y="1286256"/>
                </a:lnTo>
                <a:lnTo>
                  <a:pt x="2420112" y="0"/>
                </a:lnTo>
                <a:lnTo>
                  <a:pt x="0" y="0"/>
                </a:lnTo>
                <a:lnTo>
                  <a:pt x="0" y="1286256"/>
                </a:lnTo>
                <a:close/>
              </a:path>
            </a:pathLst>
          </a:custGeom>
          <a:noFill/>
          <a:ln w="12191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2868840" y="5835240"/>
            <a:ext cx="2048760" cy="46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45720">
              <a:lnSpc>
                <a:spcPct val="100000"/>
              </a:lnSpc>
              <a:spcBef>
                <a:spcPts val="105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70000"/>
              </a:lnSpc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2022-07-29T04:45:45Z</dcterms:created>
  <dc:creator/>
  <dc:description/>
  <dc:language>en-US</dc:language>
  <cp:lastModifiedBy/>
  <dcterms:modified xsi:type="dcterms:W3CDTF">2022-07-29T04:45:45Z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