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471691-3F3D-4523-BF33-8BA908BCA52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B183F3-ED4C-42D1-8151-A8480AEDA8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0C794B-1CE5-4C5B-8CA6-8B891703CE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05D05E-BBED-4726-99A4-B5A8E0684FB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9C37EF-5415-449D-A2EC-BA0E1E4691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F53093-72C5-4813-ACFD-03849BEC28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B3009A-4D07-4C37-A146-00F9891FBD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188B4C-4A75-4FA8-B11D-B91D4A5762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03D658-4BDC-408B-9A19-760062D4ECF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4EB2CE-DD39-4731-8154-0AB6E707A4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5F1DA4-3621-4568-90D6-2B07A08CF8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D0BD11-10CA-41A2-B46D-8CB02FF18E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0520"/>
            <a:ext cx="7772040" cy="100285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ED1C6A2-0C31-44E9-B6B5-C3B095A5B30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1612440" y="4545360"/>
            <a:ext cx="4549320" cy="146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Geometría</a:t>
            </a:r>
            <a:endParaRPr b="0" lang="en-US" sz="7200" spc="-1" strike="noStrike">
              <a:latin typeface="Arial"/>
            </a:endParaRPr>
          </a:p>
          <a:p>
            <a:pPr marL="180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2676240" y="8601480"/>
            <a:ext cx="2392200" cy="203760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7160" bIns="0" anchor="t">
            <a:spAutoFit/>
          </a:bodyPr>
          <a:p>
            <a:pPr marL="98280" algn="just">
              <a:lnSpc>
                <a:spcPct val="170000"/>
              </a:lnSpc>
              <a:spcBef>
                <a:spcPts val="371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2022-07-29T05:59:40Z</dcterms:created>
  <dc:creator/>
  <dc:description/>
  <dc:language>en-US</dc:language>
  <cp:lastModifiedBy/>
  <dcterms:modified xsi:type="dcterms:W3CDTF">2022-07-29T05:59:40Z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