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671371-C57C-4DD3-BA70-71048ECCFD0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08960" y="2804760"/>
            <a:ext cx="695448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08960" y="4191840"/>
            <a:ext cx="695448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75E67C-A371-452F-8C2F-B6567045656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08960" y="280476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600" y="280476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08960" y="419184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600" y="419184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E227FD-2CD6-4EF4-8407-0CE8A8C0F29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08960" y="2804760"/>
            <a:ext cx="223920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60480" y="2804760"/>
            <a:ext cx="223920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2000" y="2804760"/>
            <a:ext cx="223920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08960" y="4191840"/>
            <a:ext cx="223920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60480" y="4191840"/>
            <a:ext cx="223920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2000" y="4191840"/>
            <a:ext cx="223920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7BE7B2-2DC0-4BEE-87F4-51DE16B23F5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174A78-73FA-4161-B475-C3172FB8A4A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B65E78-129A-4AAA-9CB5-56958B12EC8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08960" y="2804760"/>
            <a:ext cx="339372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600" y="2804760"/>
            <a:ext cx="339372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D140BC-13B7-424A-ABA8-B488E80EA7A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057A9D-C529-452C-A541-0399CF863A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08960" y="2804760"/>
            <a:ext cx="6954480" cy="1230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152E63-A5D1-4347-BC61-16CB243CB8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08960" y="280476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804760"/>
            <a:ext cx="339372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08960" y="419184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8B385A-90B1-434D-84EF-8F4169D11D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08960" y="2804760"/>
            <a:ext cx="339372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80476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600" y="419184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6547D9-8ACC-4123-9D4D-08EE590AE7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08960" y="280476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804760"/>
            <a:ext cx="33937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08960" y="4191840"/>
            <a:ext cx="695448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CD23EC-540D-47A3-922A-B3D2D0D9F9B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08960" y="2804760"/>
            <a:ext cx="6954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Click to edit the outline text format</a:t>
            </a:r>
            <a:endParaRPr b="0" lang="en-US" sz="72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7200" spc="-1" strike="noStrike">
                <a:latin typeface="Calibri"/>
              </a:rPr>
              <a:t>Second Outline Level</a:t>
            </a:r>
            <a:endParaRPr b="0" lang="en-US" sz="72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Third Outline Level</a:t>
            </a:r>
            <a:endParaRPr b="0" lang="en-US" sz="72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7200" spc="-1" strike="noStrike">
                <a:latin typeface="Calibri"/>
              </a:rPr>
              <a:t>Fourth Outline Level</a:t>
            </a:r>
            <a:endParaRPr b="0" lang="en-US" sz="72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Fifth Outline Level</a:t>
            </a:r>
            <a:endParaRPr b="0" lang="en-US" sz="72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Sixth Outline Level</a:t>
            </a:r>
            <a:endParaRPr b="0" lang="en-US" sz="72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Seventh Outline Level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919B730-4007-4C91-9C11-7A131E42E1C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/>
          </p:nvPr>
        </p:nvSpPr>
        <p:spPr>
          <a:xfrm>
            <a:off x="408960" y="2804760"/>
            <a:ext cx="6954480" cy="5761080"/>
          </a:xfrm>
          <a:prstGeom prst="rect">
            <a:avLst/>
          </a:prstGeom>
          <a:noFill/>
          <a:ln w="0">
            <a:noFill/>
          </a:ln>
        </p:spPr>
        <p:txBody>
          <a:bodyPr lIns="0" rIns="0" tIns="17640" bIns="0" anchor="t">
            <a:noAutofit/>
          </a:bodyPr>
          <a:p>
            <a:pPr marL="838080" indent="2289960">
              <a:lnSpc>
                <a:spcPts val="8949"/>
              </a:lnSpc>
              <a:spcBef>
                <a:spcPts val="139"/>
              </a:spcBef>
              <a:buNone/>
              <a:tabLst>
                <a:tab algn="l" pos="0"/>
              </a:tabLst>
            </a:pPr>
            <a:r>
              <a:rPr b="1" lang="en-US" sz="7200" spc="-12" strike="noStrike">
                <a:solidFill>
                  <a:srgbClr val="212a35"/>
                </a:solidFill>
                <a:latin typeface="Arial"/>
              </a:rPr>
              <a:t>Trabajos Universitarios</a:t>
            </a:r>
            <a:endParaRPr b="0" lang="en-US" sz="7200" spc="-1" strike="noStrike">
              <a:latin typeface="Calibri"/>
            </a:endParaRPr>
          </a:p>
          <a:p>
            <a:pPr marL="4478760" indent="2289960">
              <a:lnSpc>
                <a:spcPct val="100000"/>
              </a:lnSpc>
              <a:spcBef>
                <a:spcPts val="1086"/>
              </a:spcBef>
              <a:buNone/>
              <a:tabLst>
                <a:tab algn="l" pos="0"/>
              </a:tabLst>
            </a:pPr>
            <a:r>
              <a:rPr b="0" lang="en-US" sz="14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813600" y="8246880"/>
            <a:ext cx="2048760" cy="46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67000"/>
              </a:lnSpc>
              <a:spcBef>
                <a:spcPts val="51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2022-07-29T03:41:17Z</dcterms:created>
  <dc:creator/>
  <dc:description/>
  <dc:language>en-US</dc:language>
  <cp:lastModifiedBy/>
  <dcterms:modified xsi:type="dcterms:W3CDTF">2022-07-29T03:41:17Z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