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04537F-384E-439D-8161-9B54254E1D8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BA5006-FFFC-4105-BE17-6E72537369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64445D-4039-4855-B6A2-B67127CDE5B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E64ECF-C76D-4569-A9B8-B4BCE3D25B5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9501D9-FE0D-4994-B1CF-3703C34764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AE9746-CCB4-4F52-8F78-01C89356C0A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04E612-77F9-4953-ABD0-CF611C2360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399FEE-D88E-44F9-A813-D2669544BF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82200" y="609480"/>
            <a:ext cx="4608000" cy="753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2F16F2-C162-4A3A-A0AF-32F2662AB83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BCFB71-B075-418C-8014-7B18F42B5C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EB7120-6950-476D-BD57-BF41C114721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015C4FB-4A00-4FF4-AFC2-B7E50E229D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548080"/>
            <a:ext cx="7772040" cy="75006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25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FA1BA9A-51ED-4EDC-8EA3-7B5CEE756BC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82200" y="609480"/>
            <a:ext cx="460800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1f3863"/>
                </a:solidFill>
                <a:latin typeface="Arial"/>
              </a:rPr>
              <a:t>Creativas</a:t>
            </a:r>
            <a:endParaRPr b="0" lang="en-US" sz="8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65"/>
              </a:spcBef>
              <a:buNone/>
            </a:pPr>
            <a:r>
              <a:rPr b="0" lang="en-US" sz="1200" spc="-12" strike="noStrike">
                <a:solidFill>
                  <a:srgbClr val="1f3863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1f3863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700160" y="8269200"/>
            <a:ext cx="2410560" cy="646560"/>
          </a:xfrm>
          <a:prstGeom prst="rect">
            <a:avLst/>
          </a:prstGeom>
          <a:solidFill>
            <a:srgbClr val="ffffff"/>
          </a:solidFill>
          <a:ln w="12192">
            <a:solidFill>
              <a:srgbClr val="2e5496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77400" bIns="0" anchor="t">
            <a:spAutoFit/>
          </a:bodyPr>
          <a:p>
            <a:pPr marL="211320" indent="33480" algn="just">
              <a:lnSpc>
                <a:spcPct val="170000"/>
              </a:lnSpc>
              <a:spcBef>
                <a:spcPts val="609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1f3863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1f3863"/>
                </a:solidFill>
                <a:uFill>
                  <a:solidFill>
                    <a:srgbClr val="1e3762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3863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2022-07-29T03:08:33Z</dcterms:created>
  <dc:creator/>
  <dc:description/>
  <dc:language>en-US</dc:language>
  <cp:lastModifiedBy/>
  <dcterms:modified xsi:type="dcterms:W3CDTF">2022-07-29T03:08:33Z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