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BDC34B-BA23-4C3C-924F-118DB341E18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6D8AC3-9FB1-4F49-84DC-9C950E6ED9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C53158-6578-4150-9265-7E149D9256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73F84F-B277-43E2-9B07-25FDECCC50A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00B9BA-7749-47C9-B3F0-41215DD66F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CCA57D-BA0F-407E-B843-76F092D4E8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C8AF75-EDC8-4307-A7F6-F9366EB471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0F4818-41C5-47C8-A1EF-8BAD1DA4C9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76200" y="2356200"/>
            <a:ext cx="701964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CF813B-62DE-43F6-87C0-A4F5ABFEF1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E98492-7AA4-4E0C-B863-73DDD4E4E8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28CBDB-4928-46FC-BD8F-F42D8B19DA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619F77-1B1C-4A73-8227-D4E361B397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8F655CD-C205-4F24-AB39-27F3B650825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76200" y="2356200"/>
            <a:ext cx="70196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4811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Geometría</a:t>
            </a:r>
            <a:endParaRPr b="0" lang="en-US" sz="7200" spc="-1" strike="noStrike">
              <a:latin typeface="Calibri"/>
            </a:endParaRPr>
          </a:p>
          <a:p>
            <a:pPr marL="5072400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865800" y="8296560"/>
            <a:ext cx="2392200" cy="203760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7160" bIns="0" anchor="t">
            <a:spAutoFit/>
          </a:bodyPr>
          <a:p>
            <a:pPr marL="97920" algn="just">
              <a:lnSpc>
                <a:spcPct val="170000"/>
              </a:lnSpc>
              <a:spcBef>
                <a:spcPts val="371"/>
              </a:spcBef>
              <a:buNone/>
              <a:tabLst>
                <a:tab algn="l" pos="2053440"/>
                <a:tab algn="l" pos="212076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2022-07-28T16:39:24Z</dcterms:created>
  <dc:creator/>
  <dc:description/>
  <dc:language>en-US</dc:language>
  <cp:lastModifiedBy/>
  <dcterms:modified xsi:type="dcterms:W3CDTF">2022-07-28T16:39:24Z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