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111427-4306-42E8-9B40-BE57C7F3AAD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D0D146-BAE3-407F-925F-56B0408DEC5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B0CE6A-B272-4B5D-B4B3-AF31AA8BAF1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F8208AA-625F-406A-A322-08E074AF1B5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B93327-9733-43CF-9796-77E8E19C049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7F25A9-7468-4BB9-813B-1F74B092350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EBBBCF-95B8-4F95-84FB-E386AEB45EC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AB3820-BBEE-4425-91D4-1D7AB6CC560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C196FF-FE75-4A19-8E1C-9A56CC1EF0E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DFAB37-0500-4052-8450-A8AE2EEEB71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976ABD-1410-46F5-A50A-26BD6B0D0BE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CEA2CC-9E7A-4F42-8769-240F480AD64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820692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45103E1-2B1C-4F73-B657-12FBB85DB58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/>
          <p:cNvSpPr/>
          <p:nvPr/>
        </p:nvSpPr>
        <p:spPr>
          <a:xfrm>
            <a:off x="387000" y="4694760"/>
            <a:ext cx="4763520" cy="86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5600" spc="-1" strike="noStrike">
                <a:solidFill>
                  <a:srgbClr val="252525"/>
                </a:solidFill>
                <a:latin typeface="Arial"/>
              </a:rPr>
              <a:t>Bullet</a:t>
            </a:r>
            <a:r>
              <a:rPr b="1" lang="en-US" sz="5600" spc="-151" strike="noStrike">
                <a:solidFill>
                  <a:srgbClr val="252525"/>
                </a:solidFill>
                <a:latin typeface="Arial"/>
              </a:rPr>
              <a:t> </a:t>
            </a:r>
            <a:r>
              <a:rPr b="1" lang="en-US" sz="5600" spc="-12" strike="noStrike">
                <a:solidFill>
                  <a:srgbClr val="252525"/>
                </a:solidFill>
                <a:latin typeface="Arial"/>
              </a:rPr>
              <a:t>Journal</a:t>
            </a:r>
            <a:endParaRPr b="0" lang="en-US" sz="5600" spc="-1" strike="noStrike">
              <a:latin typeface="Arial"/>
            </a:endParaRPr>
          </a:p>
        </p:txBody>
      </p:sp>
      <p:sp>
        <p:nvSpPr>
          <p:cNvPr id="41" name="object 3"/>
          <p:cNvSpPr/>
          <p:nvPr/>
        </p:nvSpPr>
        <p:spPr>
          <a:xfrm>
            <a:off x="453960" y="5719320"/>
            <a:ext cx="213084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2" strike="noStrike">
                <a:solidFill>
                  <a:srgbClr val="252525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25252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2" name="object 4"/>
          <p:cNvSpPr/>
          <p:nvPr/>
        </p:nvSpPr>
        <p:spPr>
          <a:xfrm>
            <a:off x="627840" y="8533080"/>
            <a:ext cx="2055240" cy="75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033280"/>
              </a:tabLst>
            </a:pPr>
            <a:r>
              <a:rPr b="1" lang="en-US" sz="1100" spc="-1" strike="noStrike">
                <a:solidFill>
                  <a:srgbClr val="252525"/>
                </a:solidFill>
                <a:latin typeface="Calibri"/>
              </a:rPr>
              <a:t>Nombres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16"/>
              </a:spcBef>
              <a:buNone/>
              <a:tabLst>
                <a:tab algn="l" pos="2042280"/>
              </a:tabLst>
            </a:pPr>
            <a:r>
              <a:rPr b="1" lang="en-US" sz="1100" spc="-1" strike="noStrike">
                <a:solidFill>
                  <a:srgbClr val="252525"/>
                </a:solidFill>
                <a:latin typeface="Calibri"/>
              </a:rPr>
              <a:t>Apellidos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41"/>
              </a:spcBef>
              <a:buNone/>
              <a:tabLst>
                <a:tab algn="l" pos="2042280"/>
              </a:tabLst>
            </a:pPr>
            <a:r>
              <a:rPr b="1" lang="en-US" sz="1100" spc="-1" strike="noStrike">
                <a:solidFill>
                  <a:srgbClr val="252525"/>
                </a:solidFill>
                <a:latin typeface="Calibri"/>
              </a:rPr>
              <a:t>Curso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5252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2022-07-29T06:31:34Z</dcterms:created>
  <dc:creator/>
  <dc:description/>
  <dc:language>en-US</dc:language>
  <cp:lastModifiedBy/>
  <dcterms:modified xsi:type="dcterms:W3CDTF">2022-07-29T06:31:34Z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2022-07-29T00:00:00Z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