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5498D7-08CF-4135-A335-0DD28A150EF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99A1CA-42CD-4797-AF4C-CB921AFE83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00C388-65F0-4501-A803-865AF1C448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927879-78DE-45B0-BA5D-4B48B7B708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87648A-594F-4861-BC1D-3C8443CC721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9DE1E4-988F-4A77-80A1-22FB87E75B9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7C5650-6194-45D5-9E49-AE10EAD3BE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043490-E69C-4AE8-90FB-4F74A101D0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97240" y="2935800"/>
            <a:ext cx="477756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BF3707-6F9E-4406-98F4-89020258D0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6458C0-BE30-44BB-9AF9-0FB32FEDA8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FCD7F1-1A6D-4864-90C3-136F722BFE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C901E1-8ABC-4777-976A-4927ECE7CE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943E91D-E1B1-424B-969E-3D8EF55B951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497240" y="2935800"/>
            <a:ext cx="47775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4084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Geometría</a:t>
            </a:r>
            <a:endParaRPr b="0" lang="en-US" sz="7200" spc="-1" strike="noStrike">
              <a:latin typeface="Calibri"/>
            </a:endParaRPr>
          </a:p>
          <a:p>
            <a:pPr marL="1423800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438560" y="7038000"/>
            <a:ext cx="2389680" cy="203544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t">
            <a:spAutoFit/>
          </a:bodyPr>
          <a:p>
            <a:pPr marL="97920" algn="just">
              <a:lnSpc>
                <a:spcPct val="170000"/>
              </a:lnSpc>
              <a:spcBef>
                <a:spcPts val="354"/>
              </a:spcBef>
              <a:buNone/>
              <a:tabLst>
                <a:tab algn="l" pos="2054160"/>
                <a:tab algn="l" pos="2121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2022-07-29T05:01:58Z</dcterms:created>
  <dc:creator/>
  <dc:description/>
  <dc:language>en-US</dc:language>
  <cp:lastModifiedBy/>
  <dcterms:modified xsi:type="dcterms:W3CDTF">2022-07-29T05:01:58Z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