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4501A70-2AC9-4728-AA53-58B374D664F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505520" y="853200"/>
            <a:ext cx="4761000" cy="198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BD362F2-9886-4B39-993E-5CFE4D3678B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505520" y="853200"/>
            <a:ext cx="4761000" cy="198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C02C88A-7482-4F3C-9F5E-055B7B118A9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505520" y="853200"/>
            <a:ext cx="4761000" cy="198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09DBA39-B752-4734-9DFA-851A70E6013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05520" y="853200"/>
            <a:ext cx="4761000" cy="198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1FF2DCC-06CD-44BA-B07F-29C3161CBAC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05520" y="853200"/>
            <a:ext cx="4761000" cy="198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1108C3B-759F-4274-B33B-02F1C66BAD2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505520" y="853200"/>
            <a:ext cx="4761000" cy="198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9F50ED6-1163-4DB9-BDBE-CE952494A21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05520" y="853200"/>
            <a:ext cx="4761000" cy="198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883E55F-140F-4629-BD60-8B6402DD64E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505520" y="853200"/>
            <a:ext cx="4761000" cy="9216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81A2472-00A1-4E61-A347-CC8A80267AC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05520" y="853200"/>
            <a:ext cx="4761000" cy="198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443BAD7-733C-4114-8208-54493118BAC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05520" y="853200"/>
            <a:ext cx="4761000" cy="198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78DD3AF-6D02-40F6-9477-293F75868E7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05520" y="853200"/>
            <a:ext cx="4761000" cy="198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34A8B5B-83E9-4777-8C95-4FEC37925D8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505520" y="853200"/>
            <a:ext cx="4761000" cy="198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10000" spc="-1" strike="noStrike">
                <a:latin typeface="Calibri"/>
              </a:rPr>
              <a:t>Click to edit the title text format</a:t>
            </a:r>
            <a:endParaRPr b="0" lang="en-US" sz="10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CF991950-F290-4AD3-8835-94B5103000C9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505520" y="853200"/>
            <a:ext cx="4761000" cy="1974960"/>
          </a:xfrm>
          <a:prstGeom prst="rect">
            <a:avLst/>
          </a:prstGeom>
          <a:noFill/>
          <a:ln w="0">
            <a:noFill/>
          </a:ln>
        </p:spPr>
        <p:txBody>
          <a:bodyPr lIns="0" rIns="0" tIns="14040" bIns="0" anchor="t">
            <a:noAutofit/>
          </a:bodyPr>
          <a:p>
            <a:pPr marL="3240" algn="ctr">
              <a:lnSpc>
                <a:spcPct val="100000"/>
              </a:lnSpc>
              <a:spcBef>
                <a:spcPts val="111"/>
              </a:spcBef>
              <a:buNone/>
            </a:pPr>
            <a:r>
              <a:rPr b="1" lang="en-US" sz="10000" spc="-12" strike="noStrike">
                <a:solidFill>
                  <a:srgbClr val="ffffff"/>
                </a:solidFill>
                <a:latin typeface="Arial"/>
              </a:rPr>
              <a:t>Algebra</a:t>
            </a:r>
            <a:endParaRPr b="0" lang="en-US" sz="10000" spc="-1" strike="noStrike">
              <a:latin typeface="Calibri"/>
            </a:endParaRPr>
          </a:p>
          <a:p>
            <a:pPr marL="3240" algn="ctr">
              <a:lnSpc>
                <a:spcPct val="100000"/>
              </a:lnSpc>
              <a:spcBef>
                <a:spcPts val="1760"/>
              </a:spcBef>
              <a:buNone/>
            </a:pPr>
            <a:r>
              <a:rPr b="0" lang="en-US" sz="14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4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4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4925520" y="8363880"/>
            <a:ext cx="2255040" cy="65232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83160" bIns="0" anchor="t">
            <a:spAutoFit/>
          </a:bodyPr>
          <a:p>
            <a:pPr marL="132840" indent="33120" algn="just">
              <a:lnSpc>
                <a:spcPct val="170000"/>
              </a:lnSpc>
              <a:spcBef>
                <a:spcPts val="655"/>
              </a:spcBef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252525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252525"/>
                </a:solidFill>
                <a:uFill>
                  <a:solidFill>
                    <a:srgbClr val="242424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2022-07-29T04:50:18Z</dcterms:created>
  <dc:creator/>
  <dc:description/>
  <dc:language>en-US</dc:language>
  <cp:lastModifiedBy/>
  <dcterms:modified xsi:type="dcterms:W3CDTF">2022-07-29T04:50:18Z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