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A430B9-ECAB-4369-AB45-4F4E6D361B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1E1826-FC07-47EE-A4BA-8DC8BB2E74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B4902F-8452-4765-AF74-2B4D4E9D1F0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8D0593-B174-4478-A374-22542D66A7A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272B78-1F78-499E-92FC-DD7B41BE80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D38E72-1415-4D21-A011-6D912C1DA3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A3D7AD-EB82-4063-BB58-2D547BCCA1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FDDB7F-CCEE-4E03-9166-2EBC9D3234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44800" y="691200"/>
            <a:ext cx="548208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20AEAB-358E-47D8-8BE7-3A9A162331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A9024B-3999-4D8A-9367-2E347B9E2C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B394AB-54AD-4F65-B47E-5B7B6A37D2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57B792-2925-40F4-9C84-C302AB690E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B436D8D-52F9-4C3E-938F-90238BE591F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734400" y="8256960"/>
            <a:ext cx="2389680" cy="6163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198000" indent="3312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4800" y="691200"/>
            <a:ext cx="54820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33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>
                <a:solidFill>
                  <a:srgbClr val="0d0d0d"/>
                </a:solidFill>
                <a:latin typeface="Arial"/>
              </a:rPr>
              <a:t>Ciencias</a:t>
            </a:r>
            <a:r>
              <a:rPr b="1" lang="en-US" sz="4800" spc="-15" strike="noStrike">
                <a:solidFill>
                  <a:srgbClr val="0d0d0d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0d0d0d"/>
                </a:solidFill>
                <a:latin typeface="Arial"/>
              </a:rPr>
              <a:t>Naturales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2908440" y="158220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0d0d0d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0d0d0d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d0d0d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2022-07-29T06:53:00Z</dcterms:created>
  <dc:creator/>
  <dc:description/>
  <dc:language>en-US</dc:language>
  <cp:lastModifiedBy/>
  <dcterms:modified xsi:type="dcterms:W3CDTF">2022-07-29T06:53:00Z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