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18E007-6DA9-4DB5-B067-558E25FA715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1112B8-A16E-463F-B094-BB8A7FDA217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A559DA-6683-446C-B847-FFA678E8871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E7307C-EB3A-411C-AE62-9E06F3FA1FE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C28FAE-82DC-46B5-9439-F26C80B947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5490F4-EE73-4DCD-B090-8A154B96E71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B88164-80FE-48F0-88E6-770FC85C16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147E56-5A89-49DF-970A-FB135B31F6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07560" y="838080"/>
            <a:ext cx="41569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DA9CBA-4B6C-4411-863D-7AE5027730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267474-A0B1-4C89-8A26-3F64B9EE8F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7636E5-A132-41E9-822A-E73448E1BD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A4B824-D8B7-4764-B878-8DC3A552C0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0D2E5C9-02AF-495E-910D-5B838E25D92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07560" y="838080"/>
            <a:ext cx="41569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12a35"/>
                </a:solidFill>
                <a:latin typeface="Arial"/>
              </a:rPr>
              <a:t>Calculo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8668440"/>
            <a:ext cx="2429280" cy="5922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6640" bIns="0" anchor="t">
            <a:spAutoFit/>
          </a:bodyPr>
          <a:p>
            <a:pPr marL="217080" indent="33120" algn="just">
              <a:lnSpc>
                <a:spcPct val="169000"/>
              </a:lnSpc>
              <a:spcBef>
                <a:spcPts val="21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2022-07-29T06:07:26Z</dcterms:created>
  <dc:creator/>
  <dc:description/>
  <dc:language>en-US</dc:language>
  <cp:lastModifiedBy/>
  <dcterms:modified xsi:type="dcterms:W3CDTF">2022-07-29T06:07:26Z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