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3.jpeg" ContentType="image/jpeg"/>
  <Override PartName="/ppt/media/image2.png" ContentType="image/png"/>
  <Override PartName="/ppt/media/image4.png" ContentType="image/png"/>
  <Override PartName="/ppt/media/image5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7028581-864C-4AB7-9126-80EC131B7CC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96960" y="2813400"/>
            <a:ext cx="4578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A3F0B4E-919A-43E1-81C6-BBAEAD275E9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596960" y="2813400"/>
            <a:ext cx="4578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C5BE4A-5A40-486C-8B95-1AA6C312421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596960" y="2813400"/>
            <a:ext cx="4578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C29FFB6-198A-479D-BF65-20946CF85C6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96960" y="2813400"/>
            <a:ext cx="4578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73CFAD-878C-4434-965D-9E9ED36C09E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96960" y="2813400"/>
            <a:ext cx="4578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F18EB1C-AD68-4C13-A124-3EC61A81D36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96960" y="2813400"/>
            <a:ext cx="4578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A8C782E-3DB5-4AAC-8F9C-819F908C4AA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96960" y="2813400"/>
            <a:ext cx="4578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813D1A5-E5E9-4A79-B91D-0A5945A5A1B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1596960" y="2813400"/>
            <a:ext cx="4578120" cy="35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50A9CC4-9619-49EB-9FEA-E7A0EE58E61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596960" y="2813400"/>
            <a:ext cx="4578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E06F262-BB64-4E67-869F-EC84B43FF84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96960" y="2813400"/>
            <a:ext cx="4578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C06297-D593-4D9D-926E-643836E5009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96960" y="2813400"/>
            <a:ext cx="4578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24C55A-A35D-41E8-80BD-E7A5ECAF2F6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3160800"/>
            <a:ext cx="7772040" cy="689724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0" y="3611880"/>
            <a:ext cx="7772040" cy="644616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4"/>
          <a:stretch/>
        </p:blipFill>
        <p:spPr>
          <a:xfrm>
            <a:off x="0" y="0"/>
            <a:ext cx="7772040" cy="356580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596960" y="2813400"/>
            <a:ext cx="4578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00" spc="-1" strike="noStrike">
                <a:latin typeface="Calibri"/>
              </a:rPr>
              <a:t>Click to edit the title text format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3FE55D3-C691-4263-A442-942F6B3A864F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596960" y="2813400"/>
            <a:ext cx="457812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29988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4800" spc="-1" strike="noStrike" u="dash">
                <a:solidFill>
                  <a:srgbClr val="ffffff"/>
                </a:solidFill>
                <a:uFillTx/>
                <a:latin typeface="Haettenschweiler"/>
              </a:rPr>
              <a:t>portadas</a:t>
            </a:r>
            <a:r>
              <a:rPr b="0" lang="en-US" sz="4800" spc="-32" strike="noStrike" u="dash">
                <a:solidFill>
                  <a:srgbClr val="ffffff"/>
                </a:solidFill>
                <a:uFillTx/>
                <a:latin typeface="Haettenschweiler"/>
              </a:rPr>
              <a:t> </a:t>
            </a:r>
            <a:r>
              <a:rPr b="0" lang="en-US" sz="4800" spc="-1" strike="noStrike" u="dash">
                <a:solidFill>
                  <a:srgbClr val="ffffff"/>
                </a:solidFill>
                <a:uFillTx/>
                <a:latin typeface="Haettenschweiler"/>
              </a:rPr>
              <a:t>para</a:t>
            </a:r>
            <a:r>
              <a:rPr b="0" lang="en-US" sz="4800" spc="-32" strike="noStrike" u="dash">
                <a:solidFill>
                  <a:srgbClr val="ffffff"/>
                </a:solidFill>
                <a:uFillTx/>
                <a:latin typeface="Haettenschweiler"/>
              </a:rPr>
              <a:t> </a:t>
            </a:r>
            <a:r>
              <a:rPr b="0" lang="en-US" sz="4800" spc="-12" strike="noStrike" u="dash">
                <a:solidFill>
                  <a:srgbClr val="ffffff"/>
                </a:solidFill>
                <a:uFillTx/>
                <a:latin typeface="Haettenschweiler"/>
              </a:rPr>
              <a:t>historia</a:t>
            </a:r>
            <a:endParaRPr b="0" lang="en-US" sz="4800" spc="-1" strike="noStrike">
              <a:latin typeface="Calibri"/>
            </a:endParaRPr>
          </a:p>
        </p:txBody>
      </p:sp>
      <p:grpSp>
        <p:nvGrpSpPr>
          <p:cNvPr id="45" name="object 3"/>
          <p:cNvGrpSpPr/>
          <p:nvPr/>
        </p:nvGrpSpPr>
        <p:grpSpPr>
          <a:xfrm>
            <a:off x="0" y="8574120"/>
            <a:ext cx="7772040" cy="1484280"/>
            <a:chOff x="0" y="8574120"/>
            <a:chExt cx="7772040" cy="1484280"/>
          </a:xfrm>
        </p:grpSpPr>
        <p:sp>
          <p:nvSpPr>
            <p:cNvPr id="46" name="object 4"/>
            <p:cNvSpPr/>
            <p:nvPr/>
          </p:nvSpPr>
          <p:spPr>
            <a:xfrm>
              <a:off x="0" y="8632080"/>
              <a:ext cx="7772040" cy="1426320"/>
            </a:xfrm>
            <a:custGeom>
              <a:avLst/>
              <a:gdLst/>
              <a:ahLst/>
              <a:rect l="l" t="t" r="r" b="b"/>
              <a:pathLst>
                <a:path w="7772400" h="1426845">
                  <a:moveTo>
                    <a:pt x="0" y="1426463"/>
                  </a:moveTo>
                  <a:lnTo>
                    <a:pt x="7772400" y="1426463"/>
                  </a:lnTo>
                  <a:lnTo>
                    <a:pt x="7772400" y="0"/>
                  </a:lnTo>
                  <a:lnTo>
                    <a:pt x="0" y="0"/>
                  </a:lnTo>
                  <a:lnTo>
                    <a:pt x="0" y="1426463"/>
                  </a:lnTo>
                  <a:close/>
                </a:path>
              </a:pathLst>
            </a:custGeom>
            <a:solidFill>
              <a:srgbClr val="4d1b1b">
                <a:alpha val="6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" name="object 5"/>
            <p:cNvSpPr/>
            <p:nvPr/>
          </p:nvSpPr>
          <p:spPr>
            <a:xfrm>
              <a:off x="0" y="8574120"/>
              <a:ext cx="7772040" cy="57960"/>
            </a:xfrm>
            <a:custGeom>
              <a:avLst/>
              <a:gdLst/>
              <a:ahLst/>
              <a:rect l="l" t="t" r="r" b="b"/>
              <a:pathLst>
                <a:path w="7772400" h="58420">
                  <a:moveTo>
                    <a:pt x="0" y="57912"/>
                  </a:moveTo>
                  <a:lnTo>
                    <a:pt x="7772399" y="57912"/>
                  </a:lnTo>
                  <a:lnTo>
                    <a:pt x="7772399" y="0"/>
                  </a:lnTo>
                  <a:lnTo>
                    <a:pt x="0" y="0"/>
                  </a:lnTo>
                  <a:lnTo>
                    <a:pt x="0" y="57912"/>
                  </a:lnTo>
                  <a:close/>
                </a:path>
              </a:pathLst>
            </a:custGeom>
            <a:solidFill>
              <a:srgbClr val="ffffff">
                <a:alpha val="6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8" name="object 6"/>
          <p:cNvSpPr/>
          <p:nvPr/>
        </p:nvSpPr>
        <p:spPr>
          <a:xfrm>
            <a:off x="72720" y="9499680"/>
            <a:ext cx="118980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2400" spc="-12" strike="noStrike">
                <a:solidFill>
                  <a:srgbClr val="ffffff"/>
                </a:solidFill>
                <a:latin typeface="Times New Roman"/>
              </a:rPr>
              <a:t>Nombre: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49" name="object 7" descr=""/>
          <p:cNvPicPr/>
          <p:nvPr/>
        </p:nvPicPr>
        <p:blipFill>
          <a:blip r:embed="rId1"/>
          <a:stretch/>
        </p:blipFill>
        <p:spPr>
          <a:xfrm>
            <a:off x="1292400" y="9781200"/>
            <a:ext cx="1840680" cy="30240"/>
          </a:xfrm>
          <a:prstGeom prst="rect">
            <a:avLst/>
          </a:prstGeom>
          <a:ln w="0">
            <a:noFill/>
          </a:ln>
        </p:spPr>
      </p:pic>
      <p:sp>
        <p:nvSpPr>
          <p:cNvPr id="50" name="object 8"/>
          <p:cNvSpPr/>
          <p:nvPr/>
        </p:nvSpPr>
        <p:spPr>
          <a:xfrm>
            <a:off x="4945680" y="9499680"/>
            <a:ext cx="90396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2400" spc="-12" strike="noStrike">
                <a:solidFill>
                  <a:srgbClr val="ffffff"/>
                </a:solidFill>
                <a:latin typeface="Times New Roman"/>
              </a:rPr>
              <a:t>Autor: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51" name="object 9" descr=""/>
          <p:cNvPicPr/>
          <p:nvPr/>
        </p:nvPicPr>
        <p:blipFill>
          <a:blip r:embed="rId2"/>
          <a:stretch/>
        </p:blipFill>
        <p:spPr>
          <a:xfrm>
            <a:off x="5873400" y="9781200"/>
            <a:ext cx="1837800" cy="30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2022-05-07T04:50:52Z</dcterms:created>
  <dc:creator/>
  <dc:description/>
  <dc:language>en-US</dc:language>
  <cp:lastModifiedBy/>
  <dcterms:modified xsi:type="dcterms:W3CDTF">2022-05-07T04:50:52Z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2022-05-07T00:00:00Z</vt:filetime>
  </property>
  <property fmtid="{D5CDD505-2E9C-101B-9397-08002B2CF9AE}" pid="5" name="PresentationFormat">
    <vt:lpwstr>On-screen Show (4:3)</vt:lpwstr>
  </property>
</Properties>
</file>