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Palatino Linotype" panose="00000000000000000000" pitchFamily="18" charset="1"/>
      <p:regular r:id="rId9"/>
    </p:embeddedFont>
    <p:embeddedFont>
      <p:font typeface="Times New Roman" panose="00000000000000000000" pitchFamily="18" charset="1"/>
      <p:regular r:id="rId7"/>
    </p:embeddedFont>
    <p:embeddedFont>
      <p:font typeface="Trebuchet MS" panose="00000000000000000000" pitchFamily="34" charset="1"/>
      <p:regular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3359" y="3500120"/>
            <a:ext cx="7129145" cy="7193280"/>
          </a:xfrm>
          <a:custGeom>
            <a:avLst/>
            <a:gdLst/>
            <a:ahLst/>
            <a:cxnLst/>
            <a:rect l="l" t="t" r="r" b="b"/>
            <a:pathLst>
              <a:path w="7129145" h="7193280">
                <a:moveTo>
                  <a:pt x="7129145" y="0"/>
                </a:moveTo>
                <a:lnTo>
                  <a:pt x="0" y="0"/>
                </a:lnTo>
                <a:lnTo>
                  <a:pt x="0" y="7193280"/>
                </a:lnTo>
                <a:lnTo>
                  <a:pt x="7129145" y="7193280"/>
                </a:lnTo>
                <a:lnTo>
                  <a:pt x="7129145" y="0"/>
                </a:lnTo>
                <a:close/>
              </a:path>
            </a:pathLst>
          </a:custGeom>
          <a:solidFill>
            <a:srgbClr val="EED9D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5899" y="3498214"/>
            <a:ext cx="7124700" cy="64808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13359" y="0"/>
            <a:ext cx="7129145" cy="3500754"/>
          </a:xfrm>
          <a:custGeom>
            <a:avLst/>
            <a:gdLst/>
            <a:ahLst/>
            <a:cxnLst/>
            <a:rect l="l" t="t" r="r" b="b"/>
            <a:pathLst>
              <a:path w="7129145" h="3500754">
                <a:moveTo>
                  <a:pt x="7129145" y="0"/>
                </a:moveTo>
                <a:lnTo>
                  <a:pt x="0" y="0"/>
                </a:lnTo>
                <a:lnTo>
                  <a:pt x="0" y="3500754"/>
                </a:lnTo>
                <a:lnTo>
                  <a:pt x="7129145" y="3500754"/>
                </a:lnTo>
                <a:lnTo>
                  <a:pt x="7129145" y="0"/>
                </a:lnTo>
                <a:close/>
              </a:path>
            </a:pathLst>
          </a:custGeom>
          <a:solidFill>
            <a:srgbClr val="EEE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916430" y="2920364"/>
            <a:ext cx="3721100" cy="920115"/>
          </a:xfrm>
          <a:custGeom>
            <a:avLst/>
            <a:gdLst/>
            <a:ahLst/>
            <a:cxnLst/>
            <a:rect l="l" t="t" r="r" b="b"/>
            <a:pathLst>
              <a:path w="3721100" h="920114">
                <a:moveTo>
                  <a:pt x="3721100" y="0"/>
                </a:moveTo>
                <a:lnTo>
                  <a:pt x="0" y="0"/>
                </a:lnTo>
                <a:lnTo>
                  <a:pt x="0" y="920115"/>
                </a:lnTo>
                <a:lnTo>
                  <a:pt x="3721100" y="920115"/>
                </a:lnTo>
                <a:lnTo>
                  <a:pt x="3721100" y="0"/>
                </a:lnTo>
                <a:close/>
              </a:path>
            </a:pathLst>
          </a:custGeom>
          <a:solidFill>
            <a:srgbClr val="DAB8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9485" y="3100196"/>
            <a:ext cx="1557528" cy="49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81705" y="1377822"/>
            <a:ext cx="142049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195">
                <a:latin typeface="Trebuchet MS"/>
                <a:cs typeface="Trebuchet MS"/>
              </a:rPr>
              <a:t>NOMBRE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Letteting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47925" y="10137140"/>
            <a:ext cx="2664460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175">
                <a:latin typeface="Trebuchet MS"/>
                <a:cs typeface="Trebuchet MS"/>
              </a:rPr>
              <a:t>TELÉFONO</a:t>
            </a:r>
            <a:r>
              <a:rPr dirty="0" sz="2100" spc="335">
                <a:latin typeface="Trebuchet MS"/>
                <a:cs typeface="Trebuchet MS"/>
              </a:rPr>
              <a:t> </a:t>
            </a:r>
            <a:r>
              <a:rPr dirty="0" sz="2100" spc="165">
                <a:latin typeface="Trebuchet MS"/>
                <a:cs typeface="Trebuchet MS"/>
              </a:rPr>
              <a:t>/</a:t>
            </a:r>
            <a:r>
              <a:rPr dirty="0" sz="2100" spc="315">
                <a:latin typeface="Trebuchet MS"/>
                <a:cs typeface="Trebuchet MS"/>
              </a:rPr>
              <a:t> </a:t>
            </a:r>
            <a:r>
              <a:rPr dirty="0" sz="2100" spc="130">
                <a:latin typeface="Trebuchet MS"/>
                <a:cs typeface="Trebuchet MS"/>
              </a:rPr>
              <a:t>EMAIL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2022-05-08T06:13:45Z</dcterms:created>
  <dcterms:modified xsi:type="dcterms:W3CDTF">2022-05-08T06:13:45Z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