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4003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3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3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3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5865" cy="10687685"/>
          </a:xfrm>
          <a:custGeom>
            <a:avLst/>
            <a:gdLst/>
            <a:ahLst/>
            <a:cxnLst/>
            <a:rect l="l" t="t" r="r" b="b"/>
            <a:pathLst>
              <a:path w="7555865" h="10687685">
                <a:moveTo>
                  <a:pt x="0" y="10687689"/>
                </a:moveTo>
                <a:lnTo>
                  <a:pt x="7555869" y="10687689"/>
                </a:lnTo>
                <a:lnTo>
                  <a:pt x="7555869" y="8"/>
                </a:lnTo>
                <a:lnTo>
                  <a:pt x="0" y="8"/>
                </a:lnTo>
                <a:lnTo>
                  <a:pt x="0" y="10687689"/>
                </a:lnTo>
              </a:path>
            </a:pathLst>
          </a:custGeom>
          <a:solidFill>
            <a:srgbClr val="EF3F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83214" y="535930"/>
            <a:ext cx="6985000" cy="9884410"/>
          </a:xfrm>
          <a:custGeom>
            <a:avLst/>
            <a:gdLst/>
            <a:ahLst/>
            <a:cxnLst/>
            <a:rect l="l" t="t" r="r" b="b"/>
            <a:pathLst>
              <a:path w="6985000" h="9884410">
                <a:moveTo>
                  <a:pt x="6975475" y="0"/>
                </a:moveTo>
                <a:lnTo>
                  <a:pt x="9524" y="0"/>
                </a:lnTo>
                <a:lnTo>
                  <a:pt x="6345" y="13350"/>
                </a:lnTo>
                <a:lnTo>
                  <a:pt x="630" y="54620"/>
                </a:lnTo>
                <a:lnTo>
                  <a:pt x="0" y="82570"/>
                </a:lnTo>
                <a:lnTo>
                  <a:pt x="0" y="9532625"/>
                </a:lnTo>
                <a:lnTo>
                  <a:pt x="1904" y="9573904"/>
                </a:lnTo>
                <a:lnTo>
                  <a:pt x="9524" y="9615184"/>
                </a:lnTo>
                <a:lnTo>
                  <a:pt x="21585" y="9654545"/>
                </a:lnTo>
                <a:lnTo>
                  <a:pt x="38099" y="9692014"/>
                </a:lnTo>
                <a:lnTo>
                  <a:pt x="59054" y="9728209"/>
                </a:lnTo>
                <a:lnTo>
                  <a:pt x="83819" y="9761225"/>
                </a:lnTo>
                <a:lnTo>
                  <a:pt x="113025" y="9791074"/>
                </a:lnTo>
                <a:lnTo>
                  <a:pt x="144779" y="9817744"/>
                </a:lnTo>
                <a:lnTo>
                  <a:pt x="179700" y="9839974"/>
                </a:lnTo>
                <a:lnTo>
                  <a:pt x="217169" y="9857749"/>
                </a:lnTo>
                <a:lnTo>
                  <a:pt x="255900" y="9871715"/>
                </a:lnTo>
                <a:lnTo>
                  <a:pt x="296536" y="9880609"/>
                </a:lnTo>
                <a:lnTo>
                  <a:pt x="337815" y="9884419"/>
                </a:lnTo>
                <a:lnTo>
                  <a:pt x="6633215" y="9884419"/>
                </a:lnTo>
                <a:lnTo>
                  <a:pt x="6675125" y="9882514"/>
                </a:lnTo>
                <a:lnTo>
                  <a:pt x="6715755" y="9874894"/>
                </a:lnTo>
                <a:lnTo>
                  <a:pt x="6755135" y="9862834"/>
                </a:lnTo>
                <a:lnTo>
                  <a:pt x="6792595" y="9846319"/>
                </a:lnTo>
                <a:lnTo>
                  <a:pt x="6828166" y="9825364"/>
                </a:lnTo>
                <a:lnTo>
                  <a:pt x="6861815" y="9800599"/>
                </a:lnTo>
                <a:lnTo>
                  <a:pt x="6891655" y="9771394"/>
                </a:lnTo>
                <a:lnTo>
                  <a:pt x="6918325" y="9739009"/>
                </a:lnTo>
                <a:lnTo>
                  <a:pt x="6940545" y="9704075"/>
                </a:lnTo>
                <a:lnTo>
                  <a:pt x="6958315" y="9667249"/>
                </a:lnTo>
                <a:lnTo>
                  <a:pt x="6971665" y="9628519"/>
                </a:lnTo>
                <a:lnTo>
                  <a:pt x="6980566" y="9587870"/>
                </a:lnTo>
                <a:lnTo>
                  <a:pt x="6984985" y="9546604"/>
                </a:lnTo>
                <a:lnTo>
                  <a:pt x="6984985" y="82570"/>
                </a:lnTo>
                <a:lnTo>
                  <a:pt x="6982455" y="40660"/>
                </a:lnTo>
                <a:lnTo>
                  <a:pt x="69754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5905" y="483230"/>
            <a:ext cx="6958965" cy="39370"/>
          </a:xfrm>
          <a:custGeom>
            <a:avLst/>
            <a:gdLst/>
            <a:ahLst/>
            <a:cxnLst/>
            <a:rect l="l" t="t" r="r" b="b"/>
            <a:pathLst>
              <a:path w="6958965" h="39370">
                <a:moveTo>
                  <a:pt x="6945623" y="0"/>
                </a:moveTo>
                <a:lnTo>
                  <a:pt x="13978" y="0"/>
                </a:lnTo>
                <a:lnTo>
                  <a:pt x="8894" y="13350"/>
                </a:lnTo>
                <a:lnTo>
                  <a:pt x="4453" y="26029"/>
                </a:lnTo>
                <a:lnTo>
                  <a:pt x="0" y="39380"/>
                </a:lnTo>
                <a:lnTo>
                  <a:pt x="6958973" y="39380"/>
                </a:lnTo>
                <a:lnTo>
                  <a:pt x="6955163" y="26029"/>
                </a:lnTo>
                <a:lnTo>
                  <a:pt x="6950713" y="13350"/>
                </a:lnTo>
                <a:lnTo>
                  <a:pt x="69456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14955" y="464820"/>
            <a:ext cx="6920865" cy="0"/>
          </a:xfrm>
          <a:custGeom>
            <a:avLst/>
            <a:gdLst/>
            <a:ahLst/>
            <a:cxnLst/>
            <a:rect l="l" t="t" r="r" b="b"/>
            <a:pathLst>
              <a:path w="6920865">
                <a:moveTo>
                  <a:pt x="0" y="0"/>
                </a:moveTo>
                <a:lnTo>
                  <a:pt x="6920873" y="0"/>
                </a:lnTo>
              </a:path>
            </a:pathLst>
          </a:custGeom>
          <a:ln w="139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7659" y="411480"/>
            <a:ext cx="6896100" cy="34925"/>
          </a:xfrm>
          <a:custGeom>
            <a:avLst/>
            <a:gdLst/>
            <a:ahLst/>
            <a:cxnLst/>
            <a:rect l="l" t="t" r="r" b="b"/>
            <a:pathLst>
              <a:path w="6896100" h="34925">
                <a:moveTo>
                  <a:pt x="6873879" y="0"/>
                </a:moveTo>
                <a:lnTo>
                  <a:pt x="22229" y="0"/>
                </a:lnTo>
                <a:lnTo>
                  <a:pt x="6989" y="22859"/>
                </a:lnTo>
                <a:lnTo>
                  <a:pt x="0" y="34930"/>
                </a:lnTo>
                <a:lnTo>
                  <a:pt x="6896099" y="34930"/>
                </a:lnTo>
                <a:lnTo>
                  <a:pt x="6889119" y="22859"/>
                </a:lnTo>
                <a:lnTo>
                  <a:pt x="68738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58139" y="266060"/>
            <a:ext cx="6835140" cy="134620"/>
          </a:xfrm>
          <a:custGeom>
            <a:avLst/>
            <a:gdLst/>
            <a:ahLst/>
            <a:cxnLst/>
            <a:rect l="l" t="t" r="r" b="b"/>
            <a:pathLst>
              <a:path w="6835140" h="134620">
                <a:moveTo>
                  <a:pt x="6558290" y="0"/>
                </a:moveTo>
                <a:lnTo>
                  <a:pt x="262889" y="0"/>
                </a:lnTo>
                <a:lnTo>
                  <a:pt x="221610" y="4450"/>
                </a:lnTo>
                <a:lnTo>
                  <a:pt x="180974" y="13350"/>
                </a:lnTo>
                <a:lnTo>
                  <a:pt x="142244" y="26669"/>
                </a:lnTo>
                <a:lnTo>
                  <a:pt x="104774" y="44439"/>
                </a:lnTo>
                <a:lnTo>
                  <a:pt x="69854" y="67299"/>
                </a:lnTo>
                <a:lnTo>
                  <a:pt x="38099" y="93360"/>
                </a:lnTo>
                <a:lnTo>
                  <a:pt x="8894" y="123840"/>
                </a:lnTo>
                <a:lnTo>
                  <a:pt x="0" y="134630"/>
                </a:lnTo>
                <a:lnTo>
                  <a:pt x="6835139" y="134630"/>
                </a:lnTo>
                <a:lnTo>
                  <a:pt x="6807189" y="102869"/>
                </a:lnTo>
                <a:lnTo>
                  <a:pt x="6776100" y="75559"/>
                </a:lnTo>
                <a:lnTo>
                  <a:pt x="6741810" y="51450"/>
                </a:lnTo>
                <a:lnTo>
                  <a:pt x="6705599" y="32400"/>
                </a:lnTo>
                <a:lnTo>
                  <a:pt x="6666859" y="17160"/>
                </a:lnTo>
                <a:lnTo>
                  <a:pt x="6627510" y="6979"/>
                </a:lnTo>
                <a:lnTo>
                  <a:pt x="6586209" y="1280"/>
                </a:lnTo>
                <a:lnTo>
                  <a:pt x="65582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55654" y="8554080"/>
            <a:ext cx="6043295" cy="0"/>
          </a:xfrm>
          <a:custGeom>
            <a:avLst/>
            <a:gdLst/>
            <a:ahLst/>
            <a:cxnLst/>
            <a:rect l="l" t="t" r="r" b="b"/>
            <a:pathLst>
              <a:path w="6043295">
                <a:moveTo>
                  <a:pt x="0" y="0"/>
                </a:moveTo>
                <a:lnTo>
                  <a:pt x="6043306" y="0"/>
                </a:lnTo>
              </a:path>
            </a:pathLst>
          </a:custGeom>
          <a:ln w="9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55654" y="9081766"/>
            <a:ext cx="6043295" cy="0"/>
          </a:xfrm>
          <a:custGeom>
            <a:avLst/>
            <a:gdLst/>
            <a:ahLst/>
            <a:cxnLst/>
            <a:rect l="l" t="t" r="r" b="b"/>
            <a:pathLst>
              <a:path w="6043295">
                <a:moveTo>
                  <a:pt x="0" y="0"/>
                </a:moveTo>
                <a:lnTo>
                  <a:pt x="6043306" y="0"/>
                </a:lnTo>
              </a:path>
            </a:pathLst>
          </a:custGeom>
          <a:ln w="95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015614" y="6468100"/>
            <a:ext cx="215900" cy="260350"/>
          </a:xfrm>
          <a:custGeom>
            <a:avLst/>
            <a:gdLst/>
            <a:ahLst/>
            <a:cxnLst/>
            <a:rect l="l" t="t" r="r" b="b"/>
            <a:pathLst>
              <a:path w="215900" h="260350">
                <a:moveTo>
                  <a:pt x="215905" y="0"/>
                </a:moveTo>
                <a:lnTo>
                  <a:pt x="8250" y="2560"/>
                </a:lnTo>
                <a:lnTo>
                  <a:pt x="8250" y="13350"/>
                </a:lnTo>
                <a:lnTo>
                  <a:pt x="6345" y="39380"/>
                </a:lnTo>
                <a:lnTo>
                  <a:pt x="4440" y="85740"/>
                </a:lnTo>
                <a:lnTo>
                  <a:pt x="1904" y="135910"/>
                </a:lnTo>
                <a:lnTo>
                  <a:pt x="616" y="184800"/>
                </a:lnTo>
                <a:lnTo>
                  <a:pt x="0" y="211470"/>
                </a:lnTo>
                <a:lnTo>
                  <a:pt x="0" y="224789"/>
                </a:lnTo>
                <a:lnTo>
                  <a:pt x="3179" y="260360"/>
                </a:lnTo>
                <a:lnTo>
                  <a:pt x="6345" y="259720"/>
                </a:lnTo>
                <a:lnTo>
                  <a:pt x="12060" y="254629"/>
                </a:lnTo>
                <a:lnTo>
                  <a:pt x="20324" y="247649"/>
                </a:lnTo>
                <a:lnTo>
                  <a:pt x="54604" y="215280"/>
                </a:lnTo>
                <a:lnTo>
                  <a:pt x="90815" y="184800"/>
                </a:lnTo>
                <a:lnTo>
                  <a:pt x="99684" y="178429"/>
                </a:lnTo>
                <a:lnTo>
                  <a:pt x="207004" y="178429"/>
                </a:lnTo>
                <a:lnTo>
                  <a:pt x="207644" y="166390"/>
                </a:lnTo>
                <a:lnTo>
                  <a:pt x="210174" y="114940"/>
                </a:lnTo>
                <a:lnTo>
                  <a:pt x="212735" y="64129"/>
                </a:lnTo>
                <a:lnTo>
                  <a:pt x="213984" y="34289"/>
                </a:lnTo>
                <a:lnTo>
                  <a:pt x="214624" y="20970"/>
                </a:lnTo>
                <a:lnTo>
                  <a:pt x="215264" y="9540"/>
                </a:lnTo>
                <a:lnTo>
                  <a:pt x="215905" y="0"/>
                </a:lnTo>
                <a:close/>
              </a:path>
            </a:pathLst>
          </a:custGeom>
          <a:solidFill>
            <a:srgbClr val="FFD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115299" y="6646529"/>
            <a:ext cx="107314" cy="75565"/>
          </a:xfrm>
          <a:custGeom>
            <a:avLst/>
            <a:gdLst/>
            <a:ahLst/>
            <a:cxnLst/>
            <a:rect l="l" t="t" r="r" b="b"/>
            <a:pathLst>
              <a:path w="107314" h="75565">
                <a:moveTo>
                  <a:pt x="107320" y="0"/>
                </a:moveTo>
                <a:lnTo>
                  <a:pt x="0" y="0"/>
                </a:lnTo>
                <a:lnTo>
                  <a:pt x="6370" y="640"/>
                </a:lnTo>
                <a:lnTo>
                  <a:pt x="14630" y="4450"/>
                </a:lnTo>
                <a:lnTo>
                  <a:pt x="46360" y="29230"/>
                </a:lnTo>
                <a:lnTo>
                  <a:pt x="80009" y="60350"/>
                </a:lnTo>
                <a:lnTo>
                  <a:pt x="90190" y="68579"/>
                </a:lnTo>
                <a:lnTo>
                  <a:pt x="98450" y="74950"/>
                </a:lnTo>
                <a:lnTo>
                  <a:pt x="99700" y="74310"/>
                </a:lnTo>
                <a:lnTo>
                  <a:pt x="105430" y="33040"/>
                </a:lnTo>
                <a:lnTo>
                  <a:pt x="107320" y="3809"/>
                </a:lnTo>
                <a:lnTo>
                  <a:pt x="107320" y="0"/>
                </a:lnTo>
                <a:close/>
              </a:path>
            </a:pathLst>
          </a:custGeom>
          <a:solidFill>
            <a:srgbClr val="FFD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560570" y="4661520"/>
            <a:ext cx="170180" cy="149860"/>
          </a:xfrm>
          <a:custGeom>
            <a:avLst/>
            <a:gdLst/>
            <a:ahLst/>
            <a:cxnLst/>
            <a:rect l="l" t="t" r="r" b="b"/>
            <a:pathLst>
              <a:path w="170179" h="149860">
                <a:moveTo>
                  <a:pt x="101589" y="0"/>
                </a:moveTo>
                <a:lnTo>
                  <a:pt x="0" y="1280"/>
                </a:lnTo>
                <a:lnTo>
                  <a:pt x="2529" y="149230"/>
                </a:lnTo>
                <a:lnTo>
                  <a:pt x="57790" y="149870"/>
                </a:lnTo>
                <a:lnTo>
                  <a:pt x="107320" y="149230"/>
                </a:lnTo>
                <a:lnTo>
                  <a:pt x="148589" y="147340"/>
                </a:lnTo>
                <a:lnTo>
                  <a:pt x="169560" y="113050"/>
                </a:lnTo>
                <a:lnTo>
                  <a:pt x="169560" y="96530"/>
                </a:lnTo>
                <a:lnTo>
                  <a:pt x="166359" y="43190"/>
                </a:lnTo>
                <a:lnTo>
                  <a:pt x="156209" y="1920"/>
                </a:lnTo>
                <a:lnTo>
                  <a:pt x="101589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570110" y="5511790"/>
            <a:ext cx="170180" cy="149860"/>
          </a:xfrm>
          <a:custGeom>
            <a:avLst/>
            <a:gdLst/>
            <a:ahLst/>
            <a:cxnLst/>
            <a:rect l="l" t="t" r="r" b="b"/>
            <a:pathLst>
              <a:path w="170179" h="149860">
                <a:moveTo>
                  <a:pt x="101589" y="0"/>
                </a:moveTo>
                <a:lnTo>
                  <a:pt x="0" y="1280"/>
                </a:lnTo>
                <a:lnTo>
                  <a:pt x="2529" y="149230"/>
                </a:lnTo>
                <a:lnTo>
                  <a:pt x="58399" y="149870"/>
                </a:lnTo>
                <a:lnTo>
                  <a:pt x="107929" y="149230"/>
                </a:lnTo>
                <a:lnTo>
                  <a:pt x="149199" y="147340"/>
                </a:lnTo>
                <a:lnTo>
                  <a:pt x="170169" y="113050"/>
                </a:lnTo>
                <a:lnTo>
                  <a:pt x="169529" y="96530"/>
                </a:lnTo>
                <a:lnTo>
                  <a:pt x="166359" y="43190"/>
                </a:lnTo>
                <a:lnTo>
                  <a:pt x="156819" y="1920"/>
                </a:lnTo>
                <a:lnTo>
                  <a:pt x="101589" y="0"/>
                </a:lnTo>
                <a:close/>
              </a:path>
            </a:pathLst>
          </a:custGeom>
          <a:solidFill>
            <a:srgbClr val="F7AC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566909" y="5288280"/>
            <a:ext cx="170815" cy="149860"/>
          </a:xfrm>
          <a:custGeom>
            <a:avLst/>
            <a:gdLst/>
            <a:ahLst/>
            <a:cxnLst/>
            <a:rect l="l" t="t" r="r" b="b"/>
            <a:pathLst>
              <a:path w="170814" h="149860">
                <a:moveTo>
                  <a:pt x="101620" y="0"/>
                </a:moveTo>
                <a:lnTo>
                  <a:pt x="0" y="640"/>
                </a:lnTo>
                <a:lnTo>
                  <a:pt x="2560" y="149230"/>
                </a:lnTo>
                <a:lnTo>
                  <a:pt x="58430" y="149870"/>
                </a:lnTo>
                <a:lnTo>
                  <a:pt x="107960" y="149230"/>
                </a:lnTo>
                <a:lnTo>
                  <a:pt x="149230" y="147309"/>
                </a:lnTo>
                <a:lnTo>
                  <a:pt x="170200" y="113019"/>
                </a:lnTo>
                <a:lnTo>
                  <a:pt x="169560" y="96530"/>
                </a:lnTo>
                <a:lnTo>
                  <a:pt x="166390" y="43190"/>
                </a:lnTo>
                <a:lnTo>
                  <a:pt x="156850" y="1280"/>
                </a:lnTo>
                <a:lnTo>
                  <a:pt x="101620" y="0"/>
                </a:lnTo>
                <a:close/>
              </a:path>
            </a:pathLst>
          </a:custGeom>
          <a:solidFill>
            <a:srgbClr val="EF3F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558680" y="4864090"/>
            <a:ext cx="170180" cy="149860"/>
          </a:xfrm>
          <a:custGeom>
            <a:avLst/>
            <a:gdLst/>
            <a:ahLst/>
            <a:cxnLst/>
            <a:rect l="l" t="t" r="r" b="b"/>
            <a:pathLst>
              <a:path w="170179" h="149860">
                <a:moveTo>
                  <a:pt x="101589" y="0"/>
                </a:moveTo>
                <a:lnTo>
                  <a:pt x="0" y="1280"/>
                </a:lnTo>
                <a:lnTo>
                  <a:pt x="2529" y="149230"/>
                </a:lnTo>
                <a:lnTo>
                  <a:pt x="58399" y="149870"/>
                </a:lnTo>
                <a:lnTo>
                  <a:pt x="107929" y="149230"/>
                </a:lnTo>
                <a:lnTo>
                  <a:pt x="149199" y="147340"/>
                </a:lnTo>
                <a:lnTo>
                  <a:pt x="170169" y="113050"/>
                </a:lnTo>
                <a:lnTo>
                  <a:pt x="169529" y="96530"/>
                </a:lnTo>
                <a:lnTo>
                  <a:pt x="166359" y="43190"/>
                </a:lnTo>
                <a:lnTo>
                  <a:pt x="156819" y="1920"/>
                </a:lnTo>
                <a:lnTo>
                  <a:pt x="101589" y="0"/>
                </a:lnTo>
                <a:close/>
              </a:path>
            </a:pathLst>
          </a:custGeom>
          <a:solidFill>
            <a:srgbClr val="FFD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563099" y="5078090"/>
            <a:ext cx="170815" cy="149860"/>
          </a:xfrm>
          <a:custGeom>
            <a:avLst/>
            <a:gdLst/>
            <a:ahLst/>
            <a:cxnLst/>
            <a:rect l="l" t="t" r="r" b="b"/>
            <a:pathLst>
              <a:path w="170814" h="149860">
                <a:moveTo>
                  <a:pt x="102260" y="0"/>
                </a:moveTo>
                <a:lnTo>
                  <a:pt x="0" y="1280"/>
                </a:lnTo>
                <a:lnTo>
                  <a:pt x="2560" y="149230"/>
                </a:lnTo>
                <a:lnTo>
                  <a:pt x="58430" y="149870"/>
                </a:lnTo>
                <a:lnTo>
                  <a:pt x="107960" y="149230"/>
                </a:lnTo>
                <a:lnTo>
                  <a:pt x="149230" y="147309"/>
                </a:lnTo>
                <a:lnTo>
                  <a:pt x="170200" y="113019"/>
                </a:lnTo>
                <a:lnTo>
                  <a:pt x="170200" y="96530"/>
                </a:lnTo>
                <a:lnTo>
                  <a:pt x="166390" y="43190"/>
                </a:lnTo>
                <a:lnTo>
                  <a:pt x="156850" y="1920"/>
                </a:lnTo>
                <a:lnTo>
                  <a:pt x="102260" y="0"/>
                </a:lnTo>
                <a:close/>
              </a:path>
            </a:pathLst>
          </a:custGeom>
          <a:solidFill>
            <a:srgbClr val="BCFF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535679" y="4590090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5">
                <a:moveTo>
                  <a:pt x="0" y="0"/>
                </a:moveTo>
                <a:lnTo>
                  <a:pt x="800740" y="0"/>
                </a:lnTo>
              </a:path>
            </a:pathLst>
          </a:custGeom>
          <a:ln w="9530">
            <a:solidFill>
              <a:srgbClr val="E3F5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812410" y="4402440"/>
            <a:ext cx="1780539" cy="186690"/>
          </a:xfrm>
          <a:custGeom>
            <a:avLst/>
            <a:gdLst/>
            <a:ahLst/>
            <a:cxnLst/>
            <a:rect l="l" t="t" r="r" b="b"/>
            <a:pathLst>
              <a:path w="1780539" h="186689">
                <a:moveTo>
                  <a:pt x="1677689" y="0"/>
                </a:moveTo>
                <a:lnTo>
                  <a:pt x="1618619" y="1280"/>
                </a:lnTo>
                <a:lnTo>
                  <a:pt x="1454789" y="10820"/>
                </a:lnTo>
                <a:lnTo>
                  <a:pt x="995059" y="44470"/>
                </a:lnTo>
                <a:lnTo>
                  <a:pt x="574038" y="82570"/>
                </a:lnTo>
                <a:lnTo>
                  <a:pt x="529599" y="88270"/>
                </a:lnTo>
                <a:lnTo>
                  <a:pt x="505458" y="90830"/>
                </a:lnTo>
                <a:lnTo>
                  <a:pt x="448949" y="95890"/>
                </a:lnTo>
                <a:lnTo>
                  <a:pt x="88273" y="123200"/>
                </a:lnTo>
                <a:lnTo>
                  <a:pt x="63508" y="125729"/>
                </a:lnTo>
                <a:lnTo>
                  <a:pt x="41909" y="128290"/>
                </a:lnTo>
                <a:lnTo>
                  <a:pt x="23503" y="130820"/>
                </a:lnTo>
                <a:lnTo>
                  <a:pt x="9524" y="133990"/>
                </a:lnTo>
                <a:lnTo>
                  <a:pt x="0" y="136550"/>
                </a:lnTo>
                <a:lnTo>
                  <a:pt x="2548" y="186689"/>
                </a:lnTo>
                <a:lnTo>
                  <a:pt x="57793" y="186689"/>
                </a:lnTo>
                <a:lnTo>
                  <a:pt x="1524009" y="183520"/>
                </a:lnTo>
                <a:lnTo>
                  <a:pt x="1569729" y="180990"/>
                </a:lnTo>
                <a:lnTo>
                  <a:pt x="1637669" y="175900"/>
                </a:lnTo>
                <a:lnTo>
                  <a:pt x="1696739" y="169560"/>
                </a:lnTo>
                <a:lnTo>
                  <a:pt x="1743068" y="163220"/>
                </a:lnTo>
                <a:lnTo>
                  <a:pt x="1779919" y="151790"/>
                </a:lnTo>
                <a:lnTo>
                  <a:pt x="1778639" y="147340"/>
                </a:lnTo>
                <a:lnTo>
                  <a:pt x="1757059" y="103510"/>
                </a:lnTo>
                <a:lnTo>
                  <a:pt x="1730389" y="59070"/>
                </a:lnTo>
                <a:lnTo>
                  <a:pt x="1704359" y="20330"/>
                </a:lnTo>
                <a:lnTo>
                  <a:pt x="1688479" y="1280"/>
                </a:lnTo>
                <a:lnTo>
                  <a:pt x="1677689" y="0"/>
                </a:lnTo>
                <a:close/>
              </a:path>
            </a:pathLst>
          </a:custGeom>
          <a:solidFill>
            <a:srgbClr val="E3F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821304" y="455770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>
                <a:moveTo>
                  <a:pt x="0" y="0"/>
                </a:moveTo>
                <a:lnTo>
                  <a:pt x="455935" y="0"/>
                </a:lnTo>
              </a:path>
            </a:pathLst>
          </a:custGeom>
          <a:ln w="5720">
            <a:solidFill>
              <a:srgbClr val="91D5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813054" y="4549460"/>
            <a:ext cx="674370" cy="0"/>
          </a:xfrm>
          <a:custGeom>
            <a:avLst/>
            <a:gdLst/>
            <a:ahLst/>
            <a:cxnLst/>
            <a:rect l="l" t="t" r="r" b="b"/>
            <a:pathLst>
              <a:path w="674370">
                <a:moveTo>
                  <a:pt x="0" y="0"/>
                </a:moveTo>
                <a:lnTo>
                  <a:pt x="674376" y="0"/>
                </a:lnTo>
              </a:path>
            </a:pathLst>
          </a:custGeom>
          <a:ln w="15869">
            <a:solidFill>
              <a:srgbClr val="91D5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061959" y="4489460"/>
            <a:ext cx="1504950" cy="56515"/>
          </a:xfrm>
          <a:custGeom>
            <a:avLst/>
            <a:gdLst/>
            <a:ahLst/>
            <a:cxnLst/>
            <a:rect l="l" t="t" r="r" b="b"/>
            <a:pathLst>
              <a:path w="1504950" h="56514">
                <a:moveTo>
                  <a:pt x="1497329" y="0"/>
                </a:moveTo>
                <a:lnTo>
                  <a:pt x="1433840" y="1889"/>
                </a:lnTo>
                <a:lnTo>
                  <a:pt x="1315730" y="7619"/>
                </a:lnTo>
                <a:lnTo>
                  <a:pt x="1303019" y="7619"/>
                </a:lnTo>
                <a:lnTo>
                  <a:pt x="1265560" y="9509"/>
                </a:lnTo>
                <a:lnTo>
                  <a:pt x="1228740" y="10149"/>
                </a:lnTo>
                <a:lnTo>
                  <a:pt x="1216670" y="10149"/>
                </a:lnTo>
                <a:lnTo>
                  <a:pt x="1051559" y="12679"/>
                </a:lnTo>
                <a:lnTo>
                  <a:pt x="960119" y="15849"/>
                </a:lnTo>
                <a:lnTo>
                  <a:pt x="226710" y="52059"/>
                </a:lnTo>
                <a:lnTo>
                  <a:pt x="113690" y="55229"/>
                </a:lnTo>
                <a:lnTo>
                  <a:pt x="0" y="56509"/>
                </a:lnTo>
                <a:lnTo>
                  <a:pt x="425470" y="56509"/>
                </a:lnTo>
                <a:lnTo>
                  <a:pt x="839480" y="34289"/>
                </a:lnTo>
                <a:lnTo>
                  <a:pt x="1019830" y="26669"/>
                </a:lnTo>
                <a:lnTo>
                  <a:pt x="1139830" y="24109"/>
                </a:lnTo>
                <a:lnTo>
                  <a:pt x="1224930" y="23469"/>
                </a:lnTo>
                <a:lnTo>
                  <a:pt x="1275740" y="22219"/>
                </a:lnTo>
                <a:lnTo>
                  <a:pt x="1443380" y="14599"/>
                </a:lnTo>
                <a:lnTo>
                  <a:pt x="1468130" y="13959"/>
                </a:lnTo>
                <a:lnTo>
                  <a:pt x="1480200" y="13319"/>
                </a:lnTo>
                <a:lnTo>
                  <a:pt x="1504340" y="12679"/>
                </a:lnTo>
                <a:lnTo>
                  <a:pt x="1502420" y="8869"/>
                </a:lnTo>
                <a:lnTo>
                  <a:pt x="1497329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820673" y="4438650"/>
            <a:ext cx="1715770" cy="104139"/>
          </a:xfrm>
          <a:custGeom>
            <a:avLst/>
            <a:gdLst/>
            <a:ahLst/>
            <a:cxnLst/>
            <a:rect l="l" t="t" r="r" b="b"/>
            <a:pathLst>
              <a:path w="1715770" h="104139">
                <a:moveTo>
                  <a:pt x="1706886" y="0"/>
                </a:moveTo>
                <a:lnTo>
                  <a:pt x="1627516" y="0"/>
                </a:lnTo>
                <a:lnTo>
                  <a:pt x="1468105" y="3169"/>
                </a:lnTo>
                <a:lnTo>
                  <a:pt x="1348105" y="8260"/>
                </a:lnTo>
                <a:lnTo>
                  <a:pt x="1188726" y="17769"/>
                </a:lnTo>
                <a:lnTo>
                  <a:pt x="989965" y="31760"/>
                </a:lnTo>
                <a:lnTo>
                  <a:pt x="845185" y="43799"/>
                </a:lnTo>
                <a:lnTo>
                  <a:pt x="823606" y="45079"/>
                </a:lnTo>
                <a:lnTo>
                  <a:pt x="801355" y="47000"/>
                </a:lnTo>
                <a:lnTo>
                  <a:pt x="779775" y="48249"/>
                </a:lnTo>
                <a:lnTo>
                  <a:pt x="735336" y="52059"/>
                </a:lnTo>
                <a:lnTo>
                  <a:pt x="713116" y="53339"/>
                </a:lnTo>
                <a:lnTo>
                  <a:pt x="581015" y="62849"/>
                </a:lnTo>
                <a:lnTo>
                  <a:pt x="347356" y="74919"/>
                </a:lnTo>
                <a:lnTo>
                  <a:pt x="305446" y="77480"/>
                </a:lnTo>
                <a:lnTo>
                  <a:pt x="285116" y="78089"/>
                </a:lnTo>
                <a:lnTo>
                  <a:pt x="264145" y="79369"/>
                </a:lnTo>
                <a:lnTo>
                  <a:pt x="243206" y="81290"/>
                </a:lnTo>
                <a:lnTo>
                  <a:pt x="139695" y="88270"/>
                </a:lnTo>
                <a:lnTo>
                  <a:pt x="78735" y="93969"/>
                </a:lnTo>
                <a:lnTo>
                  <a:pt x="59054" y="96530"/>
                </a:lnTo>
                <a:lnTo>
                  <a:pt x="19049" y="100949"/>
                </a:lnTo>
                <a:lnTo>
                  <a:pt x="0" y="104150"/>
                </a:lnTo>
                <a:lnTo>
                  <a:pt x="113025" y="104150"/>
                </a:lnTo>
                <a:lnTo>
                  <a:pt x="122550" y="102869"/>
                </a:lnTo>
                <a:lnTo>
                  <a:pt x="201286" y="96530"/>
                </a:lnTo>
                <a:lnTo>
                  <a:pt x="217800" y="95890"/>
                </a:lnTo>
                <a:lnTo>
                  <a:pt x="233665" y="94609"/>
                </a:lnTo>
                <a:lnTo>
                  <a:pt x="330195" y="88910"/>
                </a:lnTo>
                <a:lnTo>
                  <a:pt x="346076" y="88270"/>
                </a:lnTo>
                <a:lnTo>
                  <a:pt x="603875" y="74279"/>
                </a:lnTo>
                <a:lnTo>
                  <a:pt x="714365" y="66659"/>
                </a:lnTo>
                <a:lnTo>
                  <a:pt x="736585" y="64769"/>
                </a:lnTo>
                <a:lnTo>
                  <a:pt x="758196" y="63489"/>
                </a:lnTo>
                <a:lnTo>
                  <a:pt x="780415" y="61600"/>
                </a:lnTo>
                <a:lnTo>
                  <a:pt x="802635" y="60319"/>
                </a:lnTo>
                <a:lnTo>
                  <a:pt x="890265" y="52699"/>
                </a:lnTo>
                <a:lnTo>
                  <a:pt x="911845" y="51419"/>
                </a:lnTo>
                <a:lnTo>
                  <a:pt x="1232525" y="27950"/>
                </a:lnTo>
                <a:lnTo>
                  <a:pt x="1353805" y="21579"/>
                </a:lnTo>
                <a:lnTo>
                  <a:pt x="1474476" y="16520"/>
                </a:lnTo>
                <a:lnTo>
                  <a:pt x="1635745" y="13319"/>
                </a:lnTo>
                <a:lnTo>
                  <a:pt x="1715755" y="13319"/>
                </a:lnTo>
                <a:lnTo>
                  <a:pt x="1712585" y="8900"/>
                </a:lnTo>
                <a:lnTo>
                  <a:pt x="1710055" y="4450"/>
                </a:lnTo>
                <a:lnTo>
                  <a:pt x="1706886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811779" y="4549780"/>
            <a:ext cx="1800860" cy="1982470"/>
          </a:xfrm>
          <a:custGeom>
            <a:avLst/>
            <a:gdLst/>
            <a:ahLst/>
            <a:cxnLst/>
            <a:rect l="l" t="t" r="r" b="b"/>
            <a:pathLst>
              <a:path w="1800860" h="1982470">
                <a:moveTo>
                  <a:pt x="1783079" y="0"/>
                </a:moveTo>
                <a:lnTo>
                  <a:pt x="0" y="2529"/>
                </a:lnTo>
                <a:lnTo>
                  <a:pt x="1274" y="20299"/>
                </a:lnTo>
                <a:lnTo>
                  <a:pt x="2535" y="50170"/>
                </a:lnTo>
                <a:lnTo>
                  <a:pt x="3809" y="91439"/>
                </a:lnTo>
                <a:lnTo>
                  <a:pt x="5084" y="142859"/>
                </a:lnTo>
                <a:lnTo>
                  <a:pt x="6989" y="202570"/>
                </a:lnTo>
                <a:lnTo>
                  <a:pt x="8250" y="270509"/>
                </a:lnTo>
                <a:lnTo>
                  <a:pt x="9524" y="344789"/>
                </a:lnTo>
                <a:lnTo>
                  <a:pt x="10799" y="425439"/>
                </a:lnTo>
                <a:lnTo>
                  <a:pt x="12060" y="510539"/>
                </a:lnTo>
                <a:lnTo>
                  <a:pt x="13334" y="598810"/>
                </a:lnTo>
                <a:lnTo>
                  <a:pt x="14609" y="689609"/>
                </a:lnTo>
                <a:lnTo>
                  <a:pt x="15870" y="781690"/>
                </a:lnTo>
                <a:lnTo>
                  <a:pt x="19049" y="965819"/>
                </a:lnTo>
                <a:lnTo>
                  <a:pt x="20324" y="1055369"/>
                </a:lnTo>
                <a:lnTo>
                  <a:pt x="21585" y="1142359"/>
                </a:lnTo>
                <a:lnTo>
                  <a:pt x="22859" y="1224899"/>
                </a:lnTo>
                <a:lnTo>
                  <a:pt x="24134" y="1302379"/>
                </a:lnTo>
                <a:lnTo>
                  <a:pt x="25395" y="1373489"/>
                </a:lnTo>
                <a:lnTo>
                  <a:pt x="26669" y="1437010"/>
                </a:lnTo>
                <a:lnTo>
                  <a:pt x="27944" y="1481449"/>
                </a:lnTo>
                <a:lnTo>
                  <a:pt x="29849" y="1536070"/>
                </a:lnTo>
                <a:lnTo>
                  <a:pt x="32384" y="1597639"/>
                </a:lnTo>
                <a:lnTo>
                  <a:pt x="34920" y="1663049"/>
                </a:lnTo>
                <a:lnTo>
                  <a:pt x="38730" y="1729099"/>
                </a:lnTo>
                <a:lnTo>
                  <a:pt x="43184" y="1791340"/>
                </a:lnTo>
                <a:lnTo>
                  <a:pt x="47624" y="1847209"/>
                </a:lnTo>
                <a:lnTo>
                  <a:pt x="53339" y="1892929"/>
                </a:lnTo>
                <a:lnTo>
                  <a:pt x="61590" y="1936120"/>
                </a:lnTo>
                <a:lnTo>
                  <a:pt x="116835" y="1960229"/>
                </a:lnTo>
                <a:lnTo>
                  <a:pt x="179700" y="1969129"/>
                </a:lnTo>
                <a:lnTo>
                  <a:pt x="217800" y="1972299"/>
                </a:lnTo>
                <a:lnTo>
                  <a:pt x="304159" y="1977389"/>
                </a:lnTo>
                <a:lnTo>
                  <a:pt x="448299" y="1981199"/>
                </a:lnTo>
                <a:lnTo>
                  <a:pt x="596280" y="1982449"/>
                </a:lnTo>
                <a:lnTo>
                  <a:pt x="1330330" y="1977389"/>
                </a:lnTo>
                <a:lnTo>
                  <a:pt x="1567190" y="1971659"/>
                </a:lnTo>
                <a:lnTo>
                  <a:pt x="1663689" y="1967849"/>
                </a:lnTo>
                <a:lnTo>
                  <a:pt x="1703710" y="1965319"/>
                </a:lnTo>
                <a:lnTo>
                  <a:pt x="1763389" y="1960229"/>
                </a:lnTo>
                <a:lnTo>
                  <a:pt x="1794509" y="1935479"/>
                </a:lnTo>
                <a:lnTo>
                  <a:pt x="1797679" y="1892289"/>
                </a:lnTo>
                <a:lnTo>
                  <a:pt x="1798960" y="1831329"/>
                </a:lnTo>
                <a:lnTo>
                  <a:pt x="1798960" y="1756409"/>
                </a:lnTo>
                <a:lnTo>
                  <a:pt x="1798319" y="1715749"/>
                </a:lnTo>
                <a:lnTo>
                  <a:pt x="1798319" y="1673839"/>
                </a:lnTo>
                <a:lnTo>
                  <a:pt x="1797039" y="1630039"/>
                </a:lnTo>
                <a:lnTo>
                  <a:pt x="1796430" y="1588129"/>
                </a:lnTo>
                <a:lnTo>
                  <a:pt x="1795790" y="1545579"/>
                </a:lnTo>
                <a:lnTo>
                  <a:pt x="1794509" y="1504309"/>
                </a:lnTo>
                <a:lnTo>
                  <a:pt x="1793869" y="1464929"/>
                </a:lnTo>
                <a:lnTo>
                  <a:pt x="1792620" y="1427469"/>
                </a:lnTo>
                <a:lnTo>
                  <a:pt x="1791980" y="1393819"/>
                </a:lnTo>
                <a:lnTo>
                  <a:pt x="1791340" y="1363339"/>
                </a:lnTo>
                <a:lnTo>
                  <a:pt x="1791340" y="1266169"/>
                </a:lnTo>
                <a:lnTo>
                  <a:pt x="1791980" y="1207129"/>
                </a:lnTo>
                <a:lnTo>
                  <a:pt x="1792620" y="1142359"/>
                </a:lnTo>
                <a:lnTo>
                  <a:pt x="1793229" y="1071250"/>
                </a:lnTo>
                <a:lnTo>
                  <a:pt x="1794509" y="996299"/>
                </a:lnTo>
                <a:lnTo>
                  <a:pt x="1795790" y="918209"/>
                </a:lnTo>
                <a:lnTo>
                  <a:pt x="1796430" y="836919"/>
                </a:lnTo>
                <a:lnTo>
                  <a:pt x="1797679" y="754379"/>
                </a:lnTo>
                <a:lnTo>
                  <a:pt x="1798319" y="671200"/>
                </a:lnTo>
                <a:lnTo>
                  <a:pt x="1799600" y="588629"/>
                </a:lnTo>
                <a:lnTo>
                  <a:pt x="1799600" y="507370"/>
                </a:lnTo>
                <a:lnTo>
                  <a:pt x="1800240" y="428609"/>
                </a:lnTo>
                <a:lnTo>
                  <a:pt x="1799600" y="353049"/>
                </a:lnTo>
                <a:lnTo>
                  <a:pt x="1798960" y="281939"/>
                </a:lnTo>
                <a:lnTo>
                  <a:pt x="1798319" y="215889"/>
                </a:lnTo>
                <a:lnTo>
                  <a:pt x="1796430" y="156209"/>
                </a:lnTo>
                <a:lnTo>
                  <a:pt x="1793869" y="104119"/>
                </a:lnTo>
                <a:lnTo>
                  <a:pt x="1791340" y="59679"/>
                </a:lnTo>
                <a:lnTo>
                  <a:pt x="1787530" y="24749"/>
                </a:lnTo>
                <a:lnTo>
                  <a:pt x="1783079" y="0"/>
                </a:lnTo>
                <a:close/>
              </a:path>
            </a:pathLst>
          </a:custGeom>
          <a:solidFill>
            <a:srgbClr val="EF3F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972430" y="4606290"/>
            <a:ext cx="558165" cy="44450"/>
          </a:xfrm>
          <a:custGeom>
            <a:avLst/>
            <a:gdLst/>
            <a:ahLst/>
            <a:cxnLst/>
            <a:rect l="l" t="t" r="r" b="b"/>
            <a:pathLst>
              <a:path w="558164" h="44450">
                <a:moveTo>
                  <a:pt x="11429" y="0"/>
                </a:moveTo>
                <a:lnTo>
                  <a:pt x="3179" y="9509"/>
                </a:lnTo>
                <a:lnTo>
                  <a:pt x="0" y="26029"/>
                </a:lnTo>
                <a:lnTo>
                  <a:pt x="7619" y="36819"/>
                </a:lnTo>
                <a:lnTo>
                  <a:pt x="46363" y="43190"/>
                </a:lnTo>
                <a:lnTo>
                  <a:pt x="84469" y="43799"/>
                </a:lnTo>
                <a:lnTo>
                  <a:pt x="97148" y="44439"/>
                </a:lnTo>
                <a:lnTo>
                  <a:pt x="182249" y="41909"/>
                </a:lnTo>
                <a:lnTo>
                  <a:pt x="327029" y="33649"/>
                </a:lnTo>
                <a:lnTo>
                  <a:pt x="396249" y="31760"/>
                </a:lnTo>
                <a:lnTo>
                  <a:pt x="550538" y="31120"/>
                </a:lnTo>
                <a:lnTo>
                  <a:pt x="553739" y="27310"/>
                </a:lnTo>
                <a:lnTo>
                  <a:pt x="557549" y="11429"/>
                </a:lnTo>
                <a:lnTo>
                  <a:pt x="551819" y="1280"/>
                </a:lnTo>
                <a:lnTo>
                  <a:pt x="38743" y="1280"/>
                </a:lnTo>
                <a:lnTo>
                  <a:pt x="11429" y="0"/>
                </a:lnTo>
                <a:close/>
              </a:path>
            </a:pathLst>
          </a:custGeom>
          <a:solidFill>
            <a:srgbClr val="F99C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396630" y="4640900"/>
            <a:ext cx="126364" cy="0"/>
          </a:xfrm>
          <a:custGeom>
            <a:avLst/>
            <a:gdLst/>
            <a:ahLst/>
            <a:cxnLst/>
            <a:rect l="l" t="t" r="r" b="b"/>
            <a:pathLst>
              <a:path w="126364">
                <a:moveTo>
                  <a:pt x="0" y="0"/>
                </a:moveTo>
                <a:lnTo>
                  <a:pt x="126339" y="0"/>
                </a:lnTo>
              </a:path>
            </a:pathLst>
          </a:custGeom>
          <a:ln w="8249">
            <a:solidFill>
              <a:srgbClr val="F99C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063880" y="4600895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369" y="0"/>
                </a:lnTo>
              </a:path>
            </a:pathLst>
          </a:custGeom>
          <a:ln w="14620">
            <a:solidFill>
              <a:srgbClr val="F99C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644280" y="4646279"/>
            <a:ext cx="37465" cy="3175"/>
          </a:xfrm>
          <a:custGeom>
            <a:avLst/>
            <a:gdLst/>
            <a:ahLst/>
            <a:cxnLst/>
            <a:rect l="l" t="t" r="r" b="b"/>
            <a:pathLst>
              <a:path w="37464" h="3175">
                <a:moveTo>
                  <a:pt x="0" y="1280"/>
                </a:moveTo>
                <a:lnTo>
                  <a:pt x="37459" y="1280"/>
                </a:lnTo>
              </a:path>
            </a:pathLst>
          </a:custGeom>
          <a:ln w="3830">
            <a:solidFill>
              <a:srgbClr val="F99C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590300" y="4603120"/>
            <a:ext cx="102870" cy="43815"/>
          </a:xfrm>
          <a:custGeom>
            <a:avLst/>
            <a:gdLst/>
            <a:ahLst/>
            <a:cxnLst/>
            <a:rect l="l" t="t" r="r" b="b"/>
            <a:pathLst>
              <a:path w="102870" h="43814">
                <a:moveTo>
                  <a:pt x="57149" y="0"/>
                </a:moveTo>
                <a:lnTo>
                  <a:pt x="31729" y="0"/>
                </a:lnTo>
                <a:lnTo>
                  <a:pt x="10789" y="3169"/>
                </a:lnTo>
                <a:lnTo>
                  <a:pt x="1889" y="12679"/>
                </a:lnTo>
                <a:lnTo>
                  <a:pt x="0" y="27919"/>
                </a:lnTo>
                <a:lnTo>
                  <a:pt x="7619" y="39349"/>
                </a:lnTo>
                <a:lnTo>
                  <a:pt x="20939" y="43799"/>
                </a:lnTo>
                <a:lnTo>
                  <a:pt x="40629" y="43159"/>
                </a:lnTo>
                <a:lnTo>
                  <a:pt x="91439" y="43159"/>
                </a:lnTo>
                <a:lnTo>
                  <a:pt x="99059" y="35539"/>
                </a:lnTo>
                <a:lnTo>
                  <a:pt x="102869" y="17769"/>
                </a:lnTo>
                <a:lnTo>
                  <a:pt x="95890" y="7619"/>
                </a:lnTo>
                <a:lnTo>
                  <a:pt x="82539" y="1889"/>
                </a:lnTo>
                <a:lnTo>
                  <a:pt x="69829" y="640"/>
                </a:lnTo>
                <a:lnTo>
                  <a:pt x="57149" y="0"/>
                </a:lnTo>
                <a:close/>
              </a:path>
            </a:pathLst>
          </a:custGeom>
          <a:solidFill>
            <a:srgbClr val="F99C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3204849" y="5863590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53339" y="0"/>
                </a:moveTo>
                <a:lnTo>
                  <a:pt x="17769" y="18409"/>
                </a:lnTo>
                <a:lnTo>
                  <a:pt x="1889" y="53980"/>
                </a:lnTo>
                <a:lnTo>
                  <a:pt x="0" y="78729"/>
                </a:lnTo>
                <a:lnTo>
                  <a:pt x="640" y="91439"/>
                </a:lnTo>
                <a:lnTo>
                  <a:pt x="15880" y="127010"/>
                </a:lnTo>
                <a:lnTo>
                  <a:pt x="41909" y="140329"/>
                </a:lnTo>
                <a:lnTo>
                  <a:pt x="50810" y="140329"/>
                </a:lnTo>
                <a:lnTo>
                  <a:pt x="81290" y="117469"/>
                </a:lnTo>
                <a:lnTo>
                  <a:pt x="91439" y="66659"/>
                </a:lnTo>
                <a:lnTo>
                  <a:pt x="90799" y="52699"/>
                </a:lnTo>
                <a:lnTo>
                  <a:pt x="73670" y="10149"/>
                </a:lnTo>
                <a:lnTo>
                  <a:pt x="53339" y="0"/>
                </a:lnTo>
                <a:close/>
              </a:path>
            </a:pathLst>
          </a:custGeom>
          <a:solidFill>
            <a:srgbClr val="002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3655710" y="5911840"/>
            <a:ext cx="144145" cy="180340"/>
          </a:xfrm>
          <a:custGeom>
            <a:avLst/>
            <a:gdLst/>
            <a:ahLst/>
            <a:cxnLst/>
            <a:rect l="l" t="t" r="r" b="b"/>
            <a:pathLst>
              <a:path w="144145" h="180339">
                <a:moveTo>
                  <a:pt x="13319" y="0"/>
                </a:moveTo>
                <a:lnTo>
                  <a:pt x="0" y="40660"/>
                </a:lnTo>
                <a:lnTo>
                  <a:pt x="0" y="53339"/>
                </a:lnTo>
                <a:lnTo>
                  <a:pt x="5699" y="97810"/>
                </a:lnTo>
                <a:lnTo>
                  <a:pt x="20939" y="140969"/>
                </a:lnTo>
                <a:lnTo>
                  <a:pt x="49529" y="170809"/>
                </a:lnTo>
                <a:lnTo>
                  <a:pt x="84429" y="180350"/>
                </a:lnTo>
                <a:lnTo>
                  <a:pt x="87629" y="180350"/>
                </a:lnTo>
                <a:lnTo>
                  <a:pt x="131429" y="162580"/>
                </a:lnTo>
                <a:lnTo>
                  <a:pt x="144139" y="153680"/>
                </a:lnTo>
                <a:lnTo>
                  <a:pt x="81899" y="153680"/>
                </a:lnTo>
                <a:lnTo>
                  <a:pt x="71749" y="151759"/>
                </a:lnTo>
                <a:lnTo>
                  <a:pt x="38099" y="123840"/>
                </a:lnTo>
                <a:lnTo>
                  <a:pt x="27919" y="81290"/>
                </a:lnTo>
                <a:lnTo>
                  <a:pt x="26029" y="50170"/>
                </a:lnTo>
                <a:lnTo>
                  <a:pt x="26029" y="36850"/>
                </a:lnTo>
                <a:lnTo>
                  <a:pt x="26669" y="26669"/>
                </a:lnTo>
                <a:lnTo>
                  <a:pt x="27919" y="19690"/>
                </a:lnTo>
                <a:lnTo>
                  <a:pt x="30479" y="13350"/>
                </a:lnTo>
                <a:lnTo>
                  <a:pt x="27279" y="5730"/>
                </a:lnTo>
                <a:lnTo>
                  <a:pt x="20299" y="2560"/>
                </a:lnTo>
                <a:lnTo>
                  <a:pt x="13319" y="0"/>
                </a:lnTo>
                <a:close/>
              </a:path>
            </a:pathLst>
          </a:custGeom>
          <a:solidFill>
            <a:srgbClr val="002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3737609" y="5916930"/>
            <a:ext cx="102235" cy="148590"/>
          </a:xfrm>
          <a:custGeom>
            <a:avLst/>
            <a:gdLst/>
            <a:ahLst/>
            <a:cxnLst/>
            <a:rect l="l" t="t" r="r" b="b"/>
            <a:pathLst>
              <a:path w="102235" h="148589">
                <a:moveTo>
                  <a:pt x="86349" y="0"/>
                </a:moveTo>
                <a:lnTo>
                  <a:pt x="69860" y="40629"/>
                </a:lnTo>
                <a:lnTo>
                  <a:pt x="68579" y="52699"/>
                </a:lnTo>
                <a:lnTo>
                  <a:pt x="59679" y="93329"/>
                </a:lnTo>
                <a:lnTo>
                  <a:pt x="41909" y="129539"/>
                </a:lnTo>
                <a:lnTo>
                  <a:pt x="0" y="148589"/>
                </a:lnTo>
                <a:lnTo>
                  <a:pt x="62240" y="148589"/>
                </a:lnTo>
                <a:lnTo>
                  <a:pt x="82539" y="113019"/>
                </a:lnTo>
                <a:lnTo>
                  <a:pt x="92080" y="72389"/>
                </a:lnTo>
                <a:lnTo>
                  <a:pt x="97779" y="28559"/>
                </a:lnTo>
                <a:lnTo>
                  <a:pt x="98419" y="21579"/>
                </a:lnTo>
                <a:lnTo>
                  <a:pt x="102229" y="15239"/>
                </a:lnTo>
                <a:lnTo>
                  <a:pt x="99700" y="6979"/>
                </a:lnTo>
                <a:lnTo>
                  <a:pt x="86349" y="0"/>
                </a:lnTo>
                <a:close/>
              </a:path>
            </a:pathLst>
          </a:custGeom>
          <a:solidFill>
            <a:srgbClr val="002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3149589" y="6163940"/>
            <a:ext cx="179070" cy="86360"/>
          </a:xfrm>
          <a:custGeom>
            <a:avLst/>
            <a:gdLst/>
            <a:ahLst/>
            <a:cxnLst/>
            <a:rect l="l" t="t" r="r" b="b"/>
            <a:pathLst>
              <a:path w="179070" h="86360">
                <a:moveTo>
                  <a:pt x="91439" y="0"/>
                </a:moveTo>
                <a:lnTo>
                  <a:pt x="90190" y="0"/>
                </a:lnTo>
                <a:lnTo>
                  <a:pt x="40660" y="5090"/>
                </a:lnTo>
                <a:lnTo>
                  <a:pt x="1920" y="31760"/>
                </a:lnTo>
                <a:lnTo>
                  <a:pt x="0" y="40629"/>
                </a:lnTo>
                <a:lnTo>
                  <a:pt x="1920" y="48249"/>
                </a:lnTo>
                <a:lnTo>
                  <a:pt x="34930" y="73670"/>
                </a:lnTo>
                <a:lnTo>
                  <a:pt x="85100" y="84460"/>
                </a:lnTo>
                <a:lnTo>
                  <a:pt x="105430" y="86349"/>
                </a:lnTo>
                <a:lnTo>
                  <a:pt x="122560" y="84460"/>
                </a:lnTo>
                <a:lnTo>
                  <a:pt x="162580" y="70500"/>
                </a:lnTo>
                <a:lnTo>
                  <a:pt x="179069" y="47640"/>
                </a:lnTo>
                <a:lnTo>
                  <a:pt x="177820" y="38740"/>
                </a:lnTo>
                <a:lnTo>
                  <a:pt x="141610" y="10149"/>
                </a:lnTo>
                <a:lnTo>
                  <a:pt x="91439" y="0"/>
                </a:lnTo>
                <a:close/>
              </a:path>
            </a:pathLst>
          </a:custGeom>
          <a:solidFill>
            <a:srgbClr val="F7AC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4241169" y="5863590"/>
            <a:ext cx="91440" cy="140970"/>
          </a:xfrm>
          <a:custGeom>
            <a:avLst/>
            <a:gdLst/>
            <a:ahLst/>
            <a:cxnLst/>
            <a:rect l="l" t="t" r="r" b="b"/>
            <a:pathLst>
              <a:path w="91439" h="140970">
                <a:moveTo>
                  <a:pt x="41909" y="0"/>
                </a:moveTo>
                <a:lnTo>
                  <a:pt x="8260" y="26669"/>
                </a:lnTo>
                <a:lnTo>
                  <a:pt x="640" y="64129"/>
                </a:lnTo>
                <a:lnTo>
                  <a:pt x="0" y="78729"/>
                </a:lnTo>
                <a:lnTo>
                  <a:pt x="640" y="93969"/>
                </a:lnTo>
                <a:lnTo>
                  <a:pt x="21579" y="131429"/>
                </a:lnTo>
                <a:lnTo>
                  <a:pt x="46360" y="140969"/>
                </a:lnTo>
                <a:lnTo>
                  <a:pt x="55229" y="139689"/>
                </a:lnTo>
                <a:lnTo>
                  <a:pt x="86349" y="106679"/>
                </a:lnTo>
                <a:lnTo>
                  <a:pt x="91439" y="68579"/>
                </a:lnTo>
                <a:lnTo>
                  <a:pt x="90799" y="56509"/>
                </a:lnTo>
                <a:lnTo>
                  <a:pt x="76840" y="20939"/>
                </a:lnTo>
                <a:lnTo>
                  <a:pt x="41909" y="0"/>
                </a:lnTo>
                <a:close/>
              </a:path>
            </a:pathLst>
          </a:custGeom>
          <a:solidFill>
            <a:srgbClr val="0028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203710" y="6163940"/>
            <a:ext cx="178435" cy="86360"/>
          </a:xfrm>
          <a:custGeom>
            <a:avLst/>
            <a:gdLst/>
            <a:ahLst/>
            <a:cxnLst/>
            <a:rect l="l" t="t" r="r" b="b"/>
            <a:pathLst>
              <a:path w="178435" h="86360">
                <a:moveTo>
                  <a:pt x="88879" y="0"/>
                </a:moveTo>
                <a:lnTo>
                  <a:pt x="37459" y="8260"/>
                </a:lnTo>
                <a:lnTo>
                  <a:pt x="0" y="36210"/>
                </a:lnTo>
                <a:lnTo>
                  <a:pt x="1249" y="47000"/>
                </a:lnTo>
                <a:lnTo>
                  <a:pt x="36819" y="78120"/>
                </a:lnTo>
                <a:lnTo>
                  <a:pt x="85069" y="86349"/>
                </a:lnTo>
                <a:lnTo>
                  <a:pt x="104119" y="85740"/>
                </a:lnTo>
                <a:lnTo>
                  <a:pt x="151119" y="74310"/>
                </a:lnTo>
                <a:lnTo>
                  <a:pt x="178429" y="44439"/>
                </a:lnTo>
                <a:lnTo>
                  <a:pt x="176509" y="34930"/>
                </a:lnTo>
                <a:lnTo>
                  <a:pt x="137800" y="6979"/>
                </a:lnTo>
                <a:lnTo>
                  <a:pt x="88879" y="0"/>
                </a:lnTo>
                <a:close/>
              </a:path>
            </a:pathLst>
          </a:custGeom>
          <a:solidFill>
            <a:srgbClr val="F7AC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328659" y="5817230"/>
            <a:ext cx="1165225" cy="0"/>
          </a:xfrm>
          <a:custGeom>
            <a:avLst/>
            <a:gdLst/>
            <a:ahLst/>
            <a:cxnLst/>
            <a:rect l="l" t="t" r="r" b="b"/>
            <a:pathLst>
              <a:path w="1165225">
                <a:moveTo>
                  <a:pt x="0" y="0"/>
                </a:moveTo>
                <a:lnTo>
                  <a:pt x="1164610" y="0"/>
                </a:lnTo>
              </a:path>
            </a:pathLst>
          </a:custGeom>
          <a:ln w="17790">
            <a:solidFill>
              <a:srgbClr val="91D5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3037844" y="5765170"/>
            <a:ext cx="1456690" cy="48895"/>
          </a:xfrm>
          <a:custGeom>
            <a:avLst/>
            <a:gdLst/>
            <a:ahLst/>
            <a:cxnLst/>
            <a:rect l="l" t="t" r="r" b="b"/>
            <a:pathLst>
              <a:path w="1456689" h="48895">
                <a:moveTo>
                  <a:pt x="243846" y="0"/>
                </a:moveTo>
                <a:lnTo>
                  <a:pt x="158745" y="640"/>
                </a:lnTo>
                <a:lnTo>
                  <a:pt x="90806" y="1889"/>
                </a:lnTo>
                <a:lnTo>
                  <a:pt x="41276" y="3809"/>
                </a:lnTo>
                <a:lnTo>
                  <a:pt x="3809" y="13319"/>
                </a:lnTo>
                <a:lnTo>
                  <a:pt x="0" y="24109"/>
                </a:lnTo>
                <a:lnTo>
                  <a:pt x="1904" y="39989"/>
                </a:lnTo>
                <a:lnTo>
                  <a:pt x="11436" y="47609"/>
                </a:lnTo>
                <a:lnTo>
                  <a:pt x="24115" y="48889"/>
                </a:lnTo>
                <a:lnTo>
                  <a:pt x="36185" y="47609"/>
                </a:lnTo>
                <a:lnTo>
                  <a:pt x="55875" y="45719"/>
                </a:lnTo>
                <a:lnTo>
                  <a:pt x="113666" y="44439"/>
                </a:lnTo>
                <a:lnTo>
                  <a:pt x="1455426" y="43799"/>
                </a:lnTo>
                <a:lnTo>
                  <a:pt x="1456675" y="29839"/>
                </a:lnTo>
                <a:lnTo>
                  <a:pt x="1447806" y="19690"/>
                </a:lnTo>
                <a:lnTo>
                  <a:pt x="1436376" y="17129"/>
                </a:lnTo>
                <a:lnTo>
                  <a:pt x="1412875" y="17129"/>
                </a:lnTo>
                <a:lnTo>
                  <a:pt x="243846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4467849" y="5781660"/>
            <a:ext cx="6985" cy="635"/>
          </a:xfrm>
          <a:custGeom>
            <a:avLst/>
            <a:gdLst/>
            <a:ahLst/>
            <a:cxnLst/>
            <a:rect l="l" t="t" r="r" b="b"/>
            <a:pathLst>
              <a:path w="6985" h="635">
                <a:moveTo>
                  <a:pt x="5090" y="0"/>
                </a:moveTo>
                <a:lnTo>
                  <a:pt x="0" y="640"/>
                </a:lnTo>
                <a:lnTo>
                  <a:pt x="6370" y="640"/>
                </a:lnTo>
                <a:lnTo>
                  <a:pt x="5090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3035295" y="5775960"/>
            <a:ext cx="427355" cy="344805"/>
          </a:xfrm>
          <a:custGeom>
            <a:avLst/>
            <a:gdLst/>
            <a:ahLst/>
            <a:cxnLst/>
            <a:rect l="l" t="t" r="r" b="b"/>
            <a:pathLst>
              <a:path w="427354" h="344804">
                <a:moveTo>
                  <a:pt x="21604" y="0"/>
                </a:moveTo>
                <a:lnTo>
                  <a:pt x="15873" y="640"/>
                </a:lnTo>
                <a:lnTo>
                  <a:pt x="4453" y="8260"/>
                </a:lnTo>
                <a:lnTo>
                  <a:pt x="0" y="20939"/>
                </a:lnTo>
                <a:lnTo>
                  <a:pt x="0" y="33009"/>
                </a:lnTo>
                <a:lnTo>
                  <a:pt x="6358" y="83819"/>
                </a:lnTo>
                <a:lnTo>
                  <a:pt x="17154" y="122560"/>
                </a:lnTo>
                <a:lnTo>
                  <a:pt x="32394" y="161300"/>
                </a:lnTo>
                <a:lnTo>
                  <a:pt x="51444" y="198760"/>
                </a:lnTo>
                <a:lnTo>
                  <a:pt x="74944" y="233690"/>
                </a:lnTo>
                <a:lnTo>
                  <a:pt x="102254" y="265419"/>
                </a:lnTo>
                <a:lnTo>
                  <a:pt x="133343" y="292089"/>
                </a:lnTo>
                <a:lnTo>
                  <a:pt x="166384" y="313060"/>
                </a:lnTo>
                <a:lnTo>
                  <a:pt x="201923" y="329549"/>
                </a:lnTo>
                <a:lnTo>
                  <a:pt x="288944" y="344789"/>
                </a:lnTo>
                <a:lnTo>
                  <a:pt x="292754" y="344789"/>
                </a:lnTo>
                <a:lnTo>
                  <a:pt x="340364" y="339089"/>
                </a:lnTo>
                <a:lnTo>
                  <a:pt x="388613" y="323209"/>
                </a:lnTo>
                <a:lnTo>
                  <a:pt x="422294" y="304799"/>
                </a:lnTo>
                <a:lnTo>
                  <a:pt x="427353" y="301630"/>
                </a:lnTo>
                <a:lnTo>
                  <a:pt x="286383" y="301630"/>
                </a:lnTo>
                <a:lnTo>
                  <a:pt x="274313" y="300989"/>
                </a:lnTo>
                <a:lnTo>
                  <a:pt x="225423" y="291449"/>
                </a:lnTo>
                <a:lnTo>
                  <a:pt x="189884" y="276849"/>
                </a:lnTo>
                <a:lnTo>
                  <a:pt x="156843" y="255269"/>
                </a:lnTo>
                <a:lnTo>
                  <a:pt x="126363" y="227959"/>
                </a:lnTo>
                <a:lnTo>
                  <a:pt x="96524" y="189859"/>
                </a:lnTo>
                <a:lnTo>
                  <a:pt x="76833" y="155569"/>
                </a:lnTo>
                <a:lnTo>
                  <a:pt x="61593" y="118109"/>
                </a:lnTo>
                <a:lnTo>
                  <a:pt x="50163" y="79369"/>
                </a:lnTo>
                <a:lnTo>
                  <a:pt x="43824" y="40629"/>
                </a:lnTo>
                <a:lnTo>
                  <a:pt x="42543" y="15880"/>
                </a:lnTo>
                <a:lnTo>
                  <a:pt x="34923" y="4450"/>
                </a:lnTo>
                <a:lnTo>
                  <a:pt x="21604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3321679" y="5779130"/>
            <a:ext cx="285750" cy="298450"/>
          </a:xfrm>
          <a:custGeom>
            <a:avLst/>
            <a:gdLst/>
            <a:ahLst/>
            <a:cxnLst/>
            <a:rect l="l" t="t" r="r" b="b"/>
            <a:pathLst>
              <a:path w="285750" h="298450">
                <a:moveTo>
                  <a:pt x="259720" y="0"/>
                </a:moveTo>
                <a:lnTo>
                  <a:pt x="248930" y="8260"/>
                </a:lnTo>
                <a:lnTo>
                  <a:pt x="245120" y="22859"/>
                </a:lnTo>
                <a:lnTo>
                  <a:pt x="244480" y="33649"/>
                </a:lnTo>
                <a:lnTo>
                  <a:pt x="243199" y="44439"/>
                </a:lnTo>
                <a:lnTo>
                  <a:pt x="233050" y="90799"/>
                </a:lnTo>
                <a:lnTo>
                  <a:pt x="219090" y="127010"/>
                </a:lnTo>
                <a:lnTo>
                  <a:pt x="201289" y="163829"/>
                </a:lnTo>
                <a:lnTo>
                  <a:pt x="179069" y="199400"/>
                </a:lnTo>
                <a:lnTo>
                  <a:pt x="153040" y="232409"/>
                </a:lnTo>
                <a:lnTo>
                  <a:pt x="123840" y="257190"/>
                </a:lnTo>
                <a:lnTo>
                  <a:pt x="79369" y="281939"/>
                </a:lnTo>
                <a:lnTo>
                  <a:pt x="41909" y="293369"/>
                </a:lnTo>
                <a:lnTo>
                  <a:pt x="0" y="298460"/>
                </a:lnTo>
                <a:lnTo>
                  <a:pt x="140969" y="298460"/>
                </a:lnTo>
                <a:lnTo>
                  <a:pt x="177820" y="268620"/>
                </a:lnTo>
                <a:lnTo>
                  <a:pt x="205739" y="237500"/>
                </a:lnTo>
                <a:lnTo>
                  <a:pt x="234330" y="194950"/>
                </a:lnTo>
                <a:lnTo>
                  <a:pt x="252740" y="160660"/>
                </a:lnTo>
                <a:lnTo>
                  <a:pt x="266699" y="124449"/>
                </a:lnTo>
                <a:lnTo>
                  <a:pt x="277489" y="86349"/>
                </a:lnTo>
                <a:lnTo>
                  <a:pt x="283860" y="48249"/>
                </a:lnTo>
                <a:lnTo>
                  <a:pt x="285749" y="10789"/>
                </a:lnTo>
                <a:lnTo>
                  <a:pt x="276240" y="2529"/>
                </a:lnTo>
                <a:lnTo>
                  <a:pt x="259720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3921130" y="5777240"/>
            <a:ext cx="426720" cy="345440"/>
          </a:xfrm>
          <a:custGeom>
            <a:avLst/>
            <a:gdLst/>
            <a:ahLst/>
            <a:cxnLst/>
            <a:rect l="l" t="t" r="r" b="b"/>
            <a:pathLst>
              <a:path w="426720" h="345439">
                <a:moveTo>
                  <a:pt x="22219" y="0"/>
                </a:moveTo>
                <a:lnTo>
                  <a:pt x="15880" y="609"/>
                </a:lnTo>
                <a:lnTo>
                  <a:pt x="4450" y="8229"/>
                </a:lnTo>
                <a:lnTo>
                  <a:pt x="0" y="21579"/>
                </a:lnTo>
                <a:lnTo>
                  <a:pt x="0" y="33649"/>
                </a:lnTo>
                <a:lnTo>
                  <a:pt x="6339" y="83819"/>
                </a:lnTo>
                <a:lnTo>
                  <a:pt x="17129" y="122529"/>
                </a:lnTo>
                <a:lnTo>
                  <a:pt x="32369" y="161269"/>
                </a:lnTo>
                <a:lnTo>
                  <a:pt x="52059" y="198729"/>
                </a:lnTo>
                <a:lnTo>
                  <a:pt x="75559" y="234299"/>
                </a:lnTo>
                <a:lnTo>
                  <a:pt x="102229" y="266059"/>
                </a:lnTo>
                <a:lnTo>
                  <a:pt x="133349" y="292089"/>
                </a:lnTo>
                <a:lnTo>
                  <a:pt x="166999" y="313669"/>
                </a:lnTo>
                <a:lnTo>
                  <a:pt x="201929" y="329549"/>
                </a:lnTo>
                <a:lnTo>
                  <a:pt x="238749" y="340339"/>
                </a:lnTo>
                <a:lnTo>
                  <a:pt x="288919" y="345429"/>
                </a:lnTo>
                <a:lnTo>
                  <a:pt x="292729" y="345429"/>
                </a:lnTo>
                <a:lnTo>
                  <a:pt x="334639" y="340979"/>
                </a:lnTo>
                <a:lnTo>
                  <a:pt x="381640" y="326379"/>
                </a:lnTo>
                <a:lnTo>
                  <a:pt x="426079" y="302239"/>
                </a:lnTo>
                <a:lnTo>
                  <a:pt x="426719" y="301599"/>
                </a:lnTo>
                <a:lnTo>
                  <a:pt x="274319" y="301599"/>
                </a:lnTo>
                <a:lnTo>
                  <a:pt x="225430" y="292089"/>
                </a:lnTo>
                <a:lnTo>
                  <a:pt x="190499" y="276849"/>
                </a:lnTo>
                <a:lnTo>
                  <a:pt x="156850" y="255879"/>
                </a:lnTo>
                <a:lnTo>
                  <a:pt x="126370" y="228599"/>
                </a:lnTo>
                <a:lnTo>
                  <a:pt x="96530" y="189859"/>
                </a:lnTo>
                <a:lnTo>
                  <a:pt x="77480" y="155569"/>
                </a:lnTo>
                <a:lnTo>
                  <a:pt x="61600" y="118109"/>
                </a:lnTo>
                <a:lnTo>
                  <a:pt x="50170" y="79369"/>
                </a:lnTo>
                <a:lnTo>
                  <a:pt x="43799" y="40629"/>
                </a:lnTo>
                <a:lnTo>
                  <a:pt x="42550" y="15849"/>
                </a:lnTo>
                <a:lnTo>
                  <a:pt x="34930" y="4419"/>
                </a:lnTo>
                <a:lnTo>
                  <a:pt x="22219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4207519" y="5779770"/>
            <a:ext cx="288290" cy="299085"/>
          </a:xfrm>
          <a:custGeom>
            <a:avLst/>
            <a:gdLst/>
            <a:ahLst/>
            <a:cxnLst/>
            <a:rect l="l" t="t" r="r" b="b"/>
            <a:pathLst>
              <a:path w="288289" h="299085">
                <a:moveTo>
                  <a:pt x="267340" y="0"/>
                </a:moveTo>
                <a:lnTo>
                  <a:pt x="259720" y="1280"/>
                </a:lnTo>
                <a:lnTo>
                  <a:pt x="249539" y="9509"/>
                </a:lnTo>
                <a:lnTo>
                  <a:pt x="245089" y="23500"/>
                </a:lnTo>
                <a:lnTo>
                  <a:pt x="244480" y="34289"/>
                </a:lnTo>
                <a:lnTo>
                  <a:pt x="243199" y="45719"/>
                </a:lnTo>
                <a:lnTo>
                  <a:pt x="233050" y="92080"/>
                </a:lnTo>
                <a:lnTo>
                  <a:pt x="219699" y="128259"/>
                </a:lnTo>
                <a:lnTo>
                  <a:pt x="201289" y="165110"/>
                </a:lnTo>
                <a:lnTo>
                  <a:pt x="179069" y="200649"/>
                </a:lnTo>
                <a:lnTo>
                  <a:pt x="153040" y="233050"/>
                </a:lnTo>
                <a:lnTo>
                  <a:pt x="123809" y="258439"/>
                </a:lnTo>
                <a:lnTo>
                  <a:pt x="79369" y="282580"/>
                </a:lnTo>
                <a:lnTo>
                  <a:pt x="41909" y="294010"/>
                </a:lnTo>
                <a:lnTo>
                  <a:pt x="0" y="299069"/>
                </a:lnTo>
                <a:lnTo>
                  <a:pt x="140329" y="299069"/>
                </a:lnTo>
                <a:lnTo>
                  <a:pt x="171449" y="274319"/>
                </a:lnTo>
                <a:lnTo>
                  <a:pt x="201929" y="243199"/>
                </a:lnTo>
                <a:lnTo>
                  <a:pt x="226039" y="210190"/>
                </a:lnTo>
                <a:lnTo>
                  <a:pt x="245729" y="176540"/>
                </a:lnTo>
                <a:lnTo>
                  <a:pt x="262249" y="140329"/>
                </a:lnTo>
                <a:lnTo>
                  <a:pt x="274960" y="102869"/>
                </a:lnTo>
                <a:lnTo>
                  <a:pt x="283189" y="65410"/>
                </a:lnTo>
                <a:lnTo>
                  <a:pt x="288279" y="15880"/>
                </a:lnTo>
                <a:lnTo>
                  <a:pt x="280659" y="4450"/>
                </a:lnTo>
                <a:lnTo>
                  <a:pt x="267340" y="0"/>
                </a:lnTo>
                <a:close/>
              </a:path>
            </a:pathLst>
          </a:custGeom>
          <a:solidFill>
            <a:srgbClr val="91D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8999" y="2621957"/>
            <a:ext cx="4238500" cy="1080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3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75" dirty="0"/>
              <a:t>C</a:t>
            </a:r>
            <a:r>
              <a:rPr spc="150" dirty="0"/>
              <a:t>r</a:t>
            </a:r>
            <a:r>
              <a:rPr spc="180" dirty="0"/>
              <a:t>e</a:t>
            </a:r>
            <a:r>
              <a:rPr spc="175" dirty="0"/>
              <a:t>a</a:t>
            </a:r>
            <a:r>
              <a:rPr spc="105" dirty="0"/>
              <a:t>t</a:t>
            </a:r>
            <a:r>
              <a:rPr spc="85" dirty="0"/>
              <a:t>i</a:t>
            </a:r>
            <a:r>
              <a:rPr spc="165" dirty="0"/>
              <a:t>v</a:t>
            </a:r>
            <a:r>
              <a:rPr spc="114" dirty="0"/>
              <a:t>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1990" y="8255441"/>
            <a:ext cx="1181100" cy="80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mb</a:t>
            </a:r>
            <a:r>
              <a:rPr sz="1800" spc="5" dirty="0">
                <a:latin typeface="Arial"/>
                <a:cs typeface="Arial"/>
              </a:rPr>
              <a:t>r</a:t>
            </a:r>
            <a:r>
              <a:rPr sz="1800" spc="-15" dirty="0">
                <a:latin typeface="Arial"/>
                <a:cs typeface="Arial"/>
              </a:rPr>
              <a:t>e: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Asi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at</a:t>
            </a:r>
            <a:r>
              <a:rPr sz="1800" spc="-10" dirty="0">
                <a:latin typeface="Arial"/>
                <a:cs typeface="Arial"/>
              </a:rPr>
              <a:t>ura: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Creativas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Creativas</dc:title>
  <dc:creator>Online2PDF.com</dc:creator>
  <cp:lastModifiedBy>Online2PDF.com</cp:lastModifiedBy>
  <cp:revision>1</cp:revision>
  <dcterms:created xsi:type="dcterms:W3CDTF">2022-08-12T19:31:14Z</dcterms:created>
  <dcterms:modified xsi:type="dcterms:W3CDTF">2022-08-12T17:31:19Z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