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706100"/>
  <p:notesSz cx="7556500" cy="107061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887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8891"/>
            <a:ext cx="6423025" cy="2248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5416"/>
            <a:ext cx="5289549" cy="2676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62403"/>
            <a:ext cx="3287077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7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5865" cy="10687685"/>
          </a:xfrm>
          <a:custGeom>
            <a:avLst/>
            <a:gdLst/>
            <a:ahLst/>
            <a:cxnLst/>
            <a:rect l="l" t="t" r="r" b="b"/>
            <a:pathLst>
              <a:path w="7555865" h="10687685">
                <a:moveTo>
                  <a:pt x="0" y="10687689"/>
                </a:moveTo>
                <a:lnTo>
                  <a:pt x="7555869" y="10687689"/>
                </a:lnTo>
                <a:lnTo>
                  <a:pt x="7555869" y="8"/>
                </a:lnTo>
                <a:lnTo>
                  <a:pt x="0" y="8"/>
                </a:lnTo>
                <a:lnTo>
                  <a:pt x="0" y="10687689"/>
                </a:lnTo>
              </a:path>
            </a:pathLst>
          </a:custGeom>
          <a:solidFill>
            <a:srgbClr val="F1E4D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553846" y="0"/>
            <a:ext cx="4441819" cy="35013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7192" y="2511042"/>
            <a:ext cx="2722114" cy="1805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2403"/>
            <a:ext cx="6800849" cy="706602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56673"/>
            <a:ext cx="2418079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8/12/2022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56673"/>
            <a:ext cx="1737995" cy="5353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5260" marR="5080" indent="-163195">
              <a:lnSpc>
                <a:spcPts val="7020"/>
              </a:lnSpc>
            </a:pPr>
            <a:r>
              <a:rPr spc="-785" dirty="0"/>
              <a:t>Cr</a:t>
            </a:r>
            <a:r>
              <a:rPr spc="-805" dirty="0"/>
              <a:t>e</a:t>
            </a:r>
            <a:r>
              <a:rPr spc="-810" dirty="0"/>
              <a:t>a</a:t>
            </a:r>
            <a:r>
              <a:rPr spc="-575" dirty="0"/>
              <a:t>tiva</a:t>
            </a:r>
            <a:r>
              <a:rPr spc="-370" dirty="0">
                <a:latin typeface="Times New Roman"/>
                <a:cs typeface="Times New Roman"/>
              </a:rPr>
              <a:t> </a:t>
            </a:r>
            <a:r>
              <a:rPr spc="-380" dirty="0"/>
              <a:t>Kawaii</a:t>
            </a:r>
          </a:p>
        </p:txBody>
      </p:sp>
      <p:sp>
        <p:nvSpPr>
          <p:cNvPr id="3" name="object 3"/>
          <p:cNvSpPr/>
          <p:nvPr/>
        </p:nvSpPr>
        <p:spPr>
          <a:xfrm>
            <a:off x="1997711" y="5386076"/>
            <a:ext cx="4129399" cy="5298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996439" y="5381609"/>
            <a:ext cx="3559180" cy="448248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256153" y="8729981"/>
            <a:ext cx="3041651" cy="15913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</Words>
  <Application>Microsoft Office PowerPoint</Application>
  <PresentationFormat>Benutzerdefiniert</PresentationFormat>
  <Paragraphs>1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Office Theme</vt:lpstr>
      <vt:lpstr>Creativa Kawaii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Creativa Kawaii</dc:title>
  <dc:creator>Online2PDF.com</dc:creator>
  <cp:lastModifiedBy>Online2PDF.com</cp:lastModifiedBy>
  <cp:revision>1</cp:revision>
  <dcterms:created xsi:type="dcterms:W3CDTF">2022-08-12T19:31:22Z</dcterms:created>
  <dcterms:modified xsi:type="dcterms:W3CDTF">2022-08-12T17:31:26Z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2022-08-12T00:00:00Z</vt:filetime>
  </property>
  <property fmtid="{D5CDD505-2E9C-101B-9397-08002B2CF9AE}" pid="3" name="LastSaved">
    <vt:filetime>2022-08-12T00:00:00Z</vt:filetime>
  </property>
</Properties>
</file>