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6CA8D8-D589-433B-92CF-142423A19E5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B2B9FC-E83C-4832-9C96-89D1A5B900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4BF4D6-896D-4CAF-896E-2383DCC5E6B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EDF4A7-82A1-4966-A3C7-987166BAEB5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BA577F-62C6-4890-9BA8-C6E162DB04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451022-0B45-4137-810F-77E5CC032C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D06B23-CC13-45AB-90DC-EAF8B6E0D29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E77900-07E6-4CE4-ACAB-918698830D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46320" y="1435680"/>
            <a:ext cx="3479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CD1E8E-42FE-44C4-ADED-CCD03BDD95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C9D998-6AA9-4C12-ADEA-E63A06D32F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DF18DC-9007-4811-8E16-7D888FC0A7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D4E3C9-ACFC-48F5-AD3A-F923BE8886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CBB635-F8A7-433D-8FC1-0A71F8AD70E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622920" y="474120"/>
            <a:ext cx="709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7772040" cy="1004292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68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r>
              <a:rPr b="1" lang="en-US" sz="3600" spc="-7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del</a:t>
            </a:r>
            <a:r>
              <a:rPr b="1" lang="en-US" sz="3600" spc="-9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2" strike="noStrike">
                <a:solidFill>
                  <a:srgbClr val="000000"/>
                </a:solidFill>
                <a:latin typeface="Times New Roman"/>
              </a:rPr>
              <a:t>trabajo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3335400" y="3868560"/>
            <a:ext cx="110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3124800" y="5902200"/>
            <a:ext cx="1517760" cy="5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 indent="-3240" algn="ctr">
              <a:lnSpc>
                <a:spcPct val="103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Institución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educativa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asignatura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profesor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3692160" y="8884080"/>
            <a:ext cx="385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latin typeface="Times New Roman"/>
              </a:rPr>
              <a:t>Fecha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2022-07-29T06:33:05Z</dcterms:created>
  <dc:creator/>
  <dc:description/>
  <dc:language>en-US</dc:language>
  <cp:lastModifiedBy/>
  <dcterms:modified xsi:type="dcterms:W3CDTF">2022-07-29T06:33:05Z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