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610981-AA57-423B-B13C-197A6ACBD94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0C27A2-3288-4A1C-913C-8AB8BE36293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33659F-CBDF-43B6-91B8-322E3DD5CEA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6AD577-3B54-4E5B-A7D2-EF9155833B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6DC77B-2EAA-4A08-9FD9-3E3BE084AF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E95DCB-1DB2-4910-B1C4-0BF2207A4A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5F6B8A-83FC-4676-AA33-8F7CBBB981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0E2442-D6EE-4A2D-96A7-A4604EAABC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22680" y="4902120"/>
            <a:ext cx="3908160" cy="524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33E6C6-7D40-4EC3-AB0C-6ABB539C8B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15234D-EED1-4656-9538-847BBAB219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10FF35-6EC1-4F3B-A84D-BCBDAB0108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2647A2-6BBD-48C6-93AB-B4216C0C30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113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50" spc="-1" strike="noStrike">
                <a:latin typeface="Calibri"/>
              </a:rPr>
              <a:t>Click to edit the title text format</a:t>
            </a:r>
            <a:endParaRPr b="0" lang="en-US" sz="72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A26C27-C419-45BC-9D6A-B804E0129A4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3368880" y="4664520"/>
            <a:ext cx="801000" cy="62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80" strike="noStrike">
                <a:solidFill>
                  <a:srgbClr val="673724"/>
                </a:solidFill>
                <a:latin typeface="Trebuchet MS"/>
              </a:rPr>
              <a:t>H </a:t>
            </a:r>
            <a:r>
              <a:rPr b="0" lang="en-US" sz="2000" spc="-92" strike="noStrike">
                <a:solidFill>
                  <a:srgbClr val="673724"/>
                </a:solidFill>
                <a:latin typeface="Trebuchet MS"/>
              </a:rPr>
              <a:t>O</a:t>
            </a:r>
            <a:r>
              <a:rPr b="0" lang="en-US" sz="2000" spc="-97" strike="noStrike">
                <a:solidFill>
                  <a:srgbClr val="673724"/>
                </a:solidFill>
                <a:latin typeface="Trebuchet MS"/>
              </a:rPr>
              <a:t> </a:t>
            </a:r>
            <a:r>
              <a:rPr b="0" lang="en-US" sz="2000" spc="-72" strike="noStrike">
                <a:solidFill>
                  <a:srgbClr val="673724"/>
                </a:solidFill>
                <a:latin typeface="Trebuchet MS"/>
              </a:rPr>
              <a:t>L</a:t>
            </a:r>
            <a:r>
              <a:rPr b="0" lang="en-US" sz="2000" spc="-92" strike="noStrike">
                <a:solidFill>
                  <a:srgbClr val="673724"/>
                </a:solidFill>
                <a:latin typeface="Trebuchet MS"/>
              </a:rPr>
              <a:t> </a:t>
            </a:r>
            <a:r>
              <a:rPr b="0" lang="en-US" sz="2000" spc="-52" strike="noStrike">
                <a:solidFill>
                  <a:srgbClr val="673724"/>
                </a:solidFill>
                <a:latin typeface="Trebuchet MS"/>
              </a:rPr>
              <a:t>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22680" y="4902120"/>
            <a:ext cx="3908160" cy="222264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i="1" lang="en-US" sz="7250" spc="-182" strike="noStrike">
                <a:solidFill>
                  <a:srgbClr val="b4815d"/>
                </a:solidFill>
                <a:latin typeface="Book Antiqua"/>
              </a:rPr>
              <a:t>Septiembre</a:t>
            </a:r>
            <a:endParaRPr b="0" lang="en-US" sz="72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2022-07-29T05:59:39Z</dcterms:created>
  <dc:creator/>
  <dc:description/>
  <dc:language>en-US</dc:language>
  <cp:lastModifiedBy/>
  <dcterms:modified xsi:type="dcterms:W3CDTF">2022-07-29T05:59:39Z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