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720ECE4-A09D-46B5-87BC-2F7D57E9FB0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B4EED79-7893-49DA-B7FD-22C19EA3629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4815BD4-D57E-44F2-A033-EAB5D9330A3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89D0B4B-DA15-451F-8B7F-324326ACCA8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E30089E-28D0-4DD9-8997-F7866220D9F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1FA46CD-E37B-4A04-8035-CA7F7509D0B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687AB59-BCE7-460A-B4E9-C81A6A977D7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FD3A7C0-FEF9-4A3A-9375-B5B39854FE3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B287F53-18E5-45A9-A2FE-E7B039F41F7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F63F902-EFC9-4CB1-A6DD-DFEC4BFAB98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32D4E05-28D6-4E3C-9FF3-508C30A522D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AA100C8-DBAB-4F47-B912-5B600ADBB67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57568C4-1710-4229-A7CE-A1AFBA83AC23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object 2"/>
          <p:cNvGrpSpPr/>
          <p:nvPr/>
        </p:nvGrpSpPr>
        <p:grpSpPr>
          <a:xfrm>
            <a:off x="2880" y="0"/>
            <a:ext cx="4211640" cy="3925440"/>
            <a:chOff x="2880" y="0"/>
            <a:chExt cx="4211640" cy="3925440"/>
          </a:xfrm>
        </p:grpSpPr>
        <p:pic>
          <p:nvPicPr>
            <p:cNvPr id="40" name="object 3" descr=""/>
            <p:cNvPicPr/>
            <p:nvPr/>
          </p:nvPicPr>
          <p:blipFill>
            <a:blip r:embed="rId1"/>
            <a:stretch/>
          </p:blipFill>
          <p:spPr>
            <a:xfrm>
              <a:off x="2880" y="0"/>
              <a:ext cx="4211640" cy="18637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1" name="object 4" descr=""/>
            <p:cNvPicPr/>
            <p:nvPr/>
          </p:nvPicPr>
          <p:blipFill>
            <a:blip r:embed="rId2"/>
            <a:stretch/>
          </p:blipFill>
          <p:spPr>
            <a:xfrm>
              <a:off x="2880" y="0"/>
              <a:ext cx="3769920" cy="3925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2" name="object 5" descr=""/>
            <p:cNvPicPr/>
            <p:nvPr/>
          </p:nvPicPr>
          <p:blipFill>
            <a:blip r:embed="rId3"/>
            <a:stretch/>
          </p:blipFill>
          <p:spPr>
            <a:xfrm>
              <a:off x="2880" y="676800"/>
              <a:ext cx="4187520" cy="22582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43" name="object 6"/>
          <p:cNvGrpSpPr/>
          <p:nvPr/>
        </p:nvGrpSpPr>
        <p:grpSpPr>
          <a:xfrm>
            <a:off x="2426040" y="7638840"/>
            <a:ext cx="5126400" cy="3035160"/>
            <a:chOff x="2426040" y="7638840"/>
            <a:chExt cx="5126400" cy="3035160"/>
          </a:xfrm>
        </p:grpSpPr>
        <p:pic>
          <p:nvPicPr>
            <p:cNvPr id="44" name="object 7" descr=""/>
            <p:cNvPicPr/>
            <p:nvPr/>
          </p:nvPicPr>
          <p:blipFill>
            <a:blip r:embed="rId4"/>
            <a:stretch/>
          </p:blipFill>
          <p:spPr>
            <a:xfrm>
              <a:off x="4312440" y="7638840"/>
              <a:ext cx="3240000" cy="30351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5" name="object 8" descr=""/>
            <p:cNvPicPr/>
            <p:nvPr/>
          </p:nvPicPr>
          <p:blipFill>
            <a:blip r:embed="rId5"/>
            <a:stretch/>
          </p:blipFill>
          <p:spPr>
            <a:xfrm>
              <a:off x="2426040" y="8522280"/>
              <a:ext cx="5126400" cy="21513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6" name="object 9" descr=""/>
            <p:cNvPicPr/>
            <p:nvPr/>
          </p:nvPicPr>
          <p:blipFill>
            <a:blip r:embed="rId6"/>
            <a:stretch/>
          </p:blipFill>
          <p:spPr>
            <a:xfrm>
              <a:off x="4495680" y="8098560"/>
              <a:ext cx="3056760" cy="1968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7" name="object 10"/>
          <p:cNvSpPr/>
          <p:nvPr/>
        </p:nvSpPr>
        <p:spPr>
          <a:xfrm>
            <a:off x="2576160" y="3684240"/>
            <a:ext cx="4294080" cy="1204920"/>
          </a:xfrm>
          <a:custGeom>
            <a:avLst/>
            <a:gdLst/>
            <a:ahLst/>
            <a:rect l="l" t="t" r="r" b="b"/>
            <a:pathLst>
              <a:path w="4294505" h="1205229">
                <a:moveTo>
                  <a:pt x="4177777" y="73977"/>
                </a:moveTo>
                <a:lnTo>
                  <a:pt x="3907059" y="73977"/>
                </a:lnTo>
                <a:lnTo>
                  <a:pt x="3926947" y="75314"/>
                </a:lnTo>
                <a:lnTo>
                  <a:pt x="3943096" y="78105"/>
                </a:lnTo>
                <a:lnTo>
                  <a:pt x="3979418" y="95758"/>
                </a:lnTo>
                <a:lnTo>
                  <a:pt x="3993133" y="134366"/>
                </a:lnTo>
                <a:lnTo>
                  <a:pt x="3959508" y="145363"/>
                </a:lnTo>
                <a:lnTo>
                  <a:pt x="3921490" y="157003"/>
                </a:lnTo>
                <a:lnTo>
                  <a:pt x="3879066" y="169263"/>
                </a:lnTo>
                <a:lnTo>
                  <a:pt x="3832225" y="182118"/>
                </a:lnTo>
                <a:lnTo>
                  <a:pt x="3590689" y="245835"/>
                </a:lnTo>
                <a:lnTo>
                  <a:pt x="3530763" y="262760"/>
                </a:lnTo>
                <a:lnTo>
                  <a:pt x="3476933" y="279244"/>
                </a:lnTo>
                <a:lnTo>
                  <a:pt x="3429199" y="295287"/>
                </a:lnTo>
                <a:lnTo>
                  <a:pt x="3387561" y="310886"/>
                </a:lnTo>
                <a:lnTo>
                  <a:pt x="3352019" y="326037"/>
                </a:lnTo>
                <a:lnTo>
                  <a:pt x="3282759" y="365843"/>
                </a:lnTo>
                <a:lnTo>
                  <a:pt x="3241420" y="414143"/>
                </a:lnTo>
                <a:lnTo>
                  <a:pt x="3239897" y="437388"/>
                </a:lnTo>
                <a:lnTo>
                  <a:pt x="3251184" y="458864"/>
                </a:lnTo>
                <a:lnTo>
                  <a:pt x="3274758" y="475281"/>
                </a:lnTo>
                <a:lnTo>
                  <a:pt x="3310620" y="486626"/>
                </a:lnTo>
                <a:lnTo>
                  <a:pt x="3358768" y="492887"/>
                </a:lnTo>
                <a:lnTo>
                  <a:pt x="3396878" y="494114"/>
                </a:lnTo>
                <a:lnTo>
                  <a:pt x="3438816" y="492839"/>
                </a:lnTo>
                <a:lnTo>
                  <a:pt x="3484578" y="489061"/>
                </a:lnTo>
                <a:lnTo>
                  <a:pt x="3534160" y="482774"/>
                </a:lnTo>
                <a:lnTo>
                  <a:pt x="3587560" y="473975"/>
                </a:lnTo>
                <a:lnTo>
                  <a:pt x="3644773" y="462661"/>
                </a:lnTo>
                <a:lnTo>
                  <a:pt x="3699506" y="450147"/>
                </a:lnTo>
                <a:lnTo>
                  <a:pt x="3752929" y="436135"/>
                </a:lnTo>
                <a:lnTo>
                  <a:pt x="3797364" y="422911"/>
                </a:lnTo>
                <a:lnTo>
                  <a:pt x="3543053" y="422911"/>
                </a:lnTo>
                <a:lnTo>
                  <a:pt x="3509264" y="422529"/>
                </a:lnTo>
                <a:lnTo>
                  <a:pt x="3482000" y="419119"/>
                </a:lnTo>
                <a:lnTo>
                  <a:pt x="3461750" y="413067"/>
                </a:lnTo>
                <a:lnTo>
                  <a:pt x="3448524" y="404348"/>
                </a:lnTo>
                <a:lnTo>
                  <a:pt x="3442335" y="392938"/>
                </a:lnTo>
                <a:lnTo>
                  <a:pt x="3447015" y="372560"/>
                </a:lnTo>
                <a:lnTo>
                  <a:pt x="3510101" y="330658"/>
                </a:lnTo>
                <a:lnTo>
                  <a:pt x="3568530" y="309109"/>
                </a:lnTo>
                <a:lnTo>
                  <a:pt x="3644900" y="287147"/>
                </a:lnTo>
                <a:lnTo>
                  <a:pt x="3761280" y="256144"/>
                </a:lnTo>
                <a:lnTo>
                  <a:pt x="3866571" y="226296"/>
                </a:lnTo>
                <a:lnTo>
                  <a:pt x="3915052" y="211817"/>
                </a:lnTo>
                <a:lnTo>
                  <a:pt x="3960754" y="197639"/>
                </a:lnTo>
                <a:lnTo>
                  <a:pt x="4003675" y="183769"/>
                </a:lnTo>
                <a:lnTo>
                  <a:pt x="4202362" y="183769"/>
                </a:lnTo>
                <a:lnTo>
                  <a:pt x="4200121" y="174011"/>
                </a:lnTo>
                <a:lnTo>
                  <a:pt x="4182236" y="89916"/>
                </a:lnTo>
                <a:lnTo>
                  <a:pt x="4177777" y="73977"/>
                </a:lnTo>
                <a:close/>
                <a:moveTo>
                  <a:pt x="4202362" y="183769"/>
                </a:moveTo>
                <a:lnTo>
                  <a:pt x="4003675" y="183769"/>
                </a:lnTo>
                <a:lnTo>
                  <a:pt x="4005199" y="191389"/>
                </a:lnTo>
                <a:lnTo>
                  <a:pt x="4006850" y="198882"/>
                </a:lnTo>
                <a:lnTo>
                  <a:pt x="4008501" y="206502"/>
                </a:lnTo>
                <a:lnTo>
                  <a:pt x="3993737" y="268874"/>
                </a:lnTo>
                <a:lnTo>
                  <a:pt x="3964709" y="297102"/>
                </a:lnTo>
                <a:lnTo>
                  <a:pt x="3921252" y="323342"/>
                </a:lnTo>
                <a:lnTo>
                  <a:pt x="3879206" y="342698"/>
                </a:lnTo>
                <a:lnTo>
                  <a:pt x="3834004" y="360391"/>
                </a:lnTo>
                <a:lnTo>
                  <a:pt x="3785655" y="376432"/>
                </a:lnTo>
                <a:lnTo>
                  <a:pt x="3734173" y="390832"/>
                </a:lnTo>
                <a:lnTo>
                  <a:pt x="3679488" y="403621"/>
                </a:lnTo>
                <a:lnTo>
                  <a:pt x="3628207" y="413438"/>
                </a:lnTo>
                <a:lnTo>
                  <a:pt x="3582701" y="419877"/>
                </a:lnTo>
                <a:lnTo>
                  <a:pt x="3543053" y="422911"/>
                </a:lnTo>
                <a:lnTo>
                  <a:pt x="3797364" y="422911"/>
                </a:lnTo>
                <a:lnTo>
                  <a:pt x="3855889" y="403606"/>
                </a:lnTo>
                <a:lnTo>
                  <a:pt x="3905341" y="385122"/>
                </a:lnTo>
                <a:lnTo>
                  <a:pt x="3953525" y="365130"/>
                </a:lnTo>
                <a:lnTo>
                  <a:pt x="4000400" y="343647"/>
                </a:lnTo>
                <a:lnTo>
                  <a:pt x="4045966" y="320675"/>
                </a:lnTo>
                <a:lnTo>
                  <a:pt x="4269849" y="320675"/>
                </a:lnTo>
                <a:lnTo>
                  <a:pt x="4294251" y="315468"/>
                </a:lnTo>
                <a:lnTo>
                  <a:pt x="4272083" y="307036"/>
                </a:lnTo>
                <a:lnTo>
                  <a:pt x="4254166" y="297545"/>
                </a:lnTo>
                <a:lnTo>
                  <a:pt x="4223700" y="259859"/>
                </a:lnTo>
                <a:lnTo>
                  <a:pt x="4208218" y="209238"/>
                </a:lnTo>
                <a:lnTo>
                  <a:pt x="4202362" y="183769"/>
                </a:lnTo>
                <a:close/>
                <a:moveTo>
                  <a:pt x="4269849" y="320675"/>
                </a:moveTo>
                <a:lnTo>
                  <a:pt x="4045966" y="320675"/>
                </a:lnTo>
                <a:lnTo>
                  <a:pt x="4055586" y="332650"/>
                </a:lnTo>
                <a:lnTo>
                  <a:pt x="4066920" y="342852"/>
                </a:lnTo>
                <a:lnTo>
                  <a:pt x="4079970" y="351268"/>
                </a:lnTo>
                <a:lnTo>
                  <a:pt x="4094733" y="357886"/>
                </a:lnTo>
                <a:lnTo>
                  <a:pt x="4269849" y="320675"/>
                </a:lnTo>
                <a:close/>
                <a:moveTo>
                  <a:pt x="4019169" y="0"/>
                </a:moveTo>
                <a:lnTo>
                  <a:pt x="3941948" y="4990"/>
                </a:lnTo>
                <a:lnTo>
                  <a:pt x="3894756" y="11033"/>
                </a:lnTo>
                <a:lnTo>
                  <a:pt x="3841839" y="19435"/>
                </a:lnTo>
                <a:lnTo>
                  <a:pt x="3783193" y="30194"/>
                </a:lnTo>
                <a:lnTo>
                  <a:pt x="3718814" y="43307"/>
                </a:lnTo>
                <a:lnTo>
                  <a:pt x="3657567" y="56921"/>
                </a:lnTo>
                <a:lnTo>
                  <a:pt x="3600430" y="70878"/>
                </a:lnTo>
                <a:lnTo>
                  <a:pt x="3547407" y="85178"/>
                </a:lnTo>
                <a:lnTo>
                  <a:pt x="3498503" y="99819"/>
                </a:lnTo>
                <a:lnTo>
                  <a:pt x="3453722" y="114802"/>
                </a:lnTo>
                <a:lnTo>
                  <a:pt x="3413069" y="130128"/>
                </a:lnTo>
                <a:lnTo>
                  <a:pt x="3376549" y="145796"/>
                </a:lnTo>
                <a:lnTo>
                  <a:pt x="3322635" y="174011"/>
                </a:lnTo>
                <a:lnTo>
                  <a:pt x="3281473" y="203215"/>
                </a:lnTo>
                <a:lnTo>
                  <a:pt x="3253051" y="233396"/>
                </a:lnTo>
                <a:lnTo>
                  <a:pt x="3237356" y="264541"/>
                </a:lnTo>
                <a:lnTo>
                  <a:pt x="3424936" y="233045"/>
                </a:lnTo>
                <a:lnTo>
                  <a:pt x="3436937" y="210901"/>
                </a:lnTo>
                <a:lnTo>
                  <a:pt x="3455225" y="190769"/>
                </a:lnTo>
                <a:lnTo>
                  <a:pt x="3510661" y="156591"/>
                </a:lnTo>
                <a:lnTo>
                  <a:pt x="3548143" y="141801"/>
                </a:lnTo>
                <a:lnTo>
                  <a:pt x="3592401" y="127523"/>
                </a:lnTo>
                <a:lnTo>
                  <a:pt x="3643445" y="113746"/>
                </a:lnTo>
                <a:lnTo>
                  <a:pt x="3701288" y="100457"/>
                </a:lnTo>
                <a:lnTo>
                  <a:pt x="3746960" y="91263"/>
                </a:lnTo>
                <a:lnTo>
                  <a:pt x="3787965" y="84058"/>
                </a:lnTo>
                <a:lnTo>
                  <a:pt x="3855974" y="75565"/>
                </a:lnTo>
                <a:lnTo>
                  <a:pt x="4177777" y="73977"/>
                </a:lnTo>
                <a:lnTo>
                  <a:pt x="4176446" y="69220"/>
                </a:lnTo>
                <a:lnTo>
                  <a:pt x="4158055" y="35641"/>
                </a:lnTo>
                <a:lnTo>
                  <a:pt x="4127164" y="12608"/>
                </a:lnTo>
                <a:lnTo>
                  <a:pt x="4064057" y="1266"/>
                </a:lnTo>
                <a:lnTo>
                  <a:pt x="4019169" y="0"/>
                </a:lnTo>
                <a:close/>
                <a:moveTo>
                  <a:pt x="2315051" y="370246"/>
                </a:moveTo>
                <a:lnTo>
                  <a:pt x="2269855" y="371102"/>
                </a:lnTo>
                <a:lnTo>
                  <a:pt x="2222563" y="373999"/>
                </a:lnTo>
                <a:lnTo>
                  <a:pt x="2173176" y="378937"/>
                </a:lnTo>
                <a:lnTo>
                  <a:pt x="2121693" y="385919"/>
                </a:lnTo>
                <a:lnTo>
                  <a:pt x="2068115" y="394945"/>
                </a:lnTo>
                <a:lnTo>
                  <a:pt x="2012441" y="406019"/>
                </a:lnTo>
                <a:lnTo>
                  <a:pt x="1958006" y="418341"/>
                </a:lnTo>
                <a:lnTo>
                  <a:pt x="1906141" y="431688"/>
                </a:lnTo>
                <a:lnTo>
                  <a:pt x="1856844" y="446059"/>
                </a:lnTo>
                <a:lnTo>
                  <a:pt x="1810115" y="461454"/>
                </a:lnTo>
                <a:lnTo>
                  <a:pt x="1765951" y="477873"/>
                </a:lnTo>
                <a:lnTo>
                  <a:pt x="1724352" y="495315"/>
                </a:lnTo>
                <a:lnTo>
                  <a:pt x="1685316" y="513782"/>
                </a:lnTo>
                <a:lnTo>
                  <a:pt x="1648840" y="533273"/>
                </a:lnTo>
                <a:lnTo>
                  <a:pt x="1598989" y="565915"/>
                </a:lnTo>
                <a:lnTo>
                  <a:pt x="1562056" y="599977"/>
                </a:lnTo>
                <a:lnTo>
                  <a:pt x="1538034" y="635448"/>
                </a:lnTo>
                <a:lnTo>
                  <a:pt x="1526916" y="672314"/>
                </a:lnTo>
                <a:lnTo>
                  <a:pt x="1528699" y="710565"/>
                </a:lnTo>
                <a:lnTo>
                  <a:pt x="1543085" y="747294"/>
                </a:lnTo>
                <a:lnTo>
                  <a:pt x="1569024" y="777019"/>
                </a:lnTo>
                <a:lnTo>
                  <a:pt x="1606514" y="799746"/>
                </a:lnTo>
                <a:lnTo>
                  <a:pt x="1655556" y="815481"/>
                </a:lnTo>
                <a:lnTo>
                  <a:pt x="1716151" y="824230"/>
                </a:lnTo>
                <a:lnTo>
                  <a:pt x="1758400" y="826600"/>
                </a:lnTo>
                <a:lnTo>
                  <a:pt x="1802090" y="827141"/>
                </a:lnTo>
                <a:lnTo>
                  <a:pt x="1847220" y="825857"/>
                </a:lnTo>
                <a:lnTo>
                  <a:pt x="1893792" y="822753"/>
                </a:lnTo>
                <a:lnTo>
                  <a:pt x="1941804" y="817834"/>
                </a:lnTo>
                <a:lnTo>
                  <a:pt x="1991256" y="811103"/>
                </a:lnTo>
                <a:lnTo>
                  <a:pt x="2042150" y="802565"/>
                </a:lnTo>
                <a:lnTo>
                  <a:pt x="2094483" y="792226"/>
                </a:lnTo>
                <a:lnTo>
                  <a:pt x="2151361" y="779179"/>
                </a:lnTo>
                <a:lnTo>
                  <a:pt x="2206168" y="764641"/>
                </a:lnTo>
                <a:lnTo>
                  <a:pt x="1927949" y="760323"/>
                </a:lnTo>
                <a:lnTo>
                  <a:pt x="1882389" y="759561"/>
                </a:lnTo>
                <a:lnTo>
                  <a:pt x="1839976" y="755142"/>
                </a:lnTo>
                <a:lnTo>
                  <a:pt x="1794375" y="743977"/>
                </a:lnTo>
                <a:lnTo>
                  <a:pt x="1759680" y="725932"/>
                </a:lnTo>
                <a:lnTo>
                  <a:pt x="1723008" y="669290"/>
                </a:lnTo>
                <a:lnTo>
                  <a:pt x="1721768" y="634924"/>
                </a:lnTo>
                <a:lnTo>
                  <a:pt x="1733089" y="602488"/>
                </a:lnTo>
                <a:lnTo>
                  <a:pt x="1756959" y="571956"/>
                </a:lnTo>
                <a:lnTo>
                  <a:pt x="1793366" y="543306"/>
                </a:lnTo>
                <a:lnTo>
                  <a:pt x="1829819" y="522121"/>
                </a:lnTo>
                <a:lnTo>
                  <a:pt x="1871044" y="502911"/>
                </a:lnTo>
                <a:lnTo>
                  <a:pt x="1917030" y="485671"/>
                </a:lnTo>
                <a:lnTo>
                  <a:pt x="1967765" y="470393"/>
                </a:lnTo>
                <a:lnTo>
                  <a:pt x="2023237" y="457073"/>
                </a:lnTo>
                <a:lnTo>
                  <a:pt x="2077902" y="446955"/>
                </a:lnTo>
                <a:lnTo>
                  <a:pt x="2129581" y="440386"/>
                </a:lnTo>
                <a:lnTo>
                  <a:pt x="2178273" y="437376"/>
                </a:lnTo>
                <a:lnTo>
                  <a:pt x="2554711" y="437376"/>
                </a:lnTo>
                <a:lnTo>
                  <a:pt x="2540139" y="421220"/>
                </a:lnTo>
                <a:lnTo>
                  <a:pt x="2504382" y="399865"/>
                </a:lnTo>
                <a:lnTo>
                  <a:pt x="2457390" y="384343"/>
                </a:lnTo>
                <a:lnTo>
                  <a:pt x="2399156" y="374650"/>
                </a:lnTo>
                <a:lnTo>
                  <a:pt x="2358151" y="371429"/>
                </a:lnTo>
                <a:lnTo>
                  <a:pt x="2315051" y="370246"/>
                </a:lnTo>
                <a:close/>
                <a:moveTo>
                  <a:pt x="2554711" y="437376"/>
                </a:moveTo>
                <a:lnTo>
                  <a:pt x="2178273" y="437376"/>
                </a:lnTo>
                <a:lnTo>
                  <a:pt x="2223978" y="437939"/>
                </a:lnTo>
                <a:lnTo>
                  <a:pt x="2266695" y="442087"/>
                </a:lnTo>
                <a:lnTo>
                  <a:pt x="2312701" y="452919"/>
                </a:lnTo>
                <a:lnTo>
                  <a:pt x="2347658" y="470550"/>
                </a:lnTo>
                <a:lnTo>
                  <a:pt x="2384425" y="526161"/>
                </a:lnTo>
                <a:lnTo>
                  <a:pt x="2385685" y="558093"/>
                </a:lnTo>
                <a:lnTo>
                  <a:pt x="2375741" y="589121"/>
                </a:lnTo>
                <a:lnTo>
                  <a:pt x="2322194" y="648462"/>
                </a:lnTo>
                <a:lnTo>
                  <a:pt x="2288269" y="670620"/>
                </a:lnTo>
                <a:lnTo>
                  <a:pt x="2247449" y="690920"/>
                </a:lnTo>
                <a:lnTo>
                  <a:pt x="2199729" y="709361"/>
                </a:lnTo>
                <a:lnTo>
                  <a:pt x="2145102" y="725942"/>
                </a:lnTo>
                <a:lnTo>
                  <a:pt x="2083562" y="740664"/>
                </a:lnTo>
                <a:lnTo>
                  <a:pt x="2028529" y="750874"/>
                </a:lnTo>
                <a:lnTo>
                  <a:pt x="1976660" y="757428"/>
                </a:lnTo>
                <a:lnTo>
                  <a:pt x="1927949" y="760323"/>
                </a:lnTo>
                <a:lnTo>
                  <a:pt x="2220376" y="760323"/>
                </a:lnTo>
                <a:lnTo>
                  <a:pt x="2258902" y="748615"/>
                </a:lnTo>
                <a:lnTo>
                  <a:pt x="2309562" y="731103"/>
                </a:lnTo>
                <a:lnTo>
                  <a:pt x="2358144" y="712106"/>
                </a:lnTo>
                <a:lnTo>
                  <a:pt x="2404646" y="691628"/>
                </a:lnTo>
                <a:lnTo>
                  <a:pt x="2449067" y="669671"/>
                </a:lnTo>
                <a:lnTo>
                  <a:pt x="2502866" y="636770"/>
                </a:lnTo>
                <a:lnTo>
                  <a:pt x="2542649" y="601481"/>
                </a:lnTo>
                <a:lnTo>
                  <a:pt x="2568424" y="563820"/>
                </a:lnTo>
                <a:lnTo>
                  <a:pt x="2580197" y="523805"/>
                </a:lnTo>
                <a:lnTo>
                  <a:pt x="2577973" y="481457"/>
                </a:lnTo>
                <a:lnTo>
                  <a:pt x="2564667" y="448415"/>
                </a:lnTo>
                <a:lnTo>
                  <a:pt x="2554711" y="437376"/>
                </a:lnTo>
                <a:close/>
                <a:moveTo>
                  <a:pt x="2929001" y="72644"/>
                </a:moveTo>
                <a:lnTo>
                  <a:pt x="2738881" y="113030"/>
                </a:lnTo>
                <a:lnTo>
                  <a:pt x="2847340" y="623062"/>
                </a:lnTo>
                <a:lnTo>
                  <a:pt x="3037331" y="582676"/>
                </a:lnTo>
                <a:lnTo>
                  <a:pt x="2929001" y="72644"/>
                </a:lnTo>
                <a:close/>
                <a:moveTo>
                  <a:pt x="204723" y="651637"/>
                </a:moveTo>
                <a:lnTo>
                  <a:pt x="0" y="695198"/>
                </a:lnTo>
                <a:lnTo>
                  <a:pt x="108330" y="1205230"/>
                </a:lnTo>
                <a:lnTo>
                  <a:pt x="313181" y="1161669"/>
                </a:lnTo>
                <a:lnTo>
                  <a:pt x="262127" y="921639"/>
                </a:lnTo>
                <a:lnTo>
                  <a:pt x="547200" y="861060"/>
                </a:lnTo>
                <a:lnTo>
                  <a:pt x="249300" y="861060"/>
                </a:lnTo>
                <a:lnTo>
                  <a:pt x="204723" y="651637"/>
                </a:lnTo>
                <a:close/>
                <a:moveTo>
                  <a:pt x="1281764" y="750697"/>
                </a:moveTo>
                <a:lnTo>
                  <a:pt x="1066545" y="750697"/>
                </a:lnTo>
                <a:lnTo>
                  <a:pt x="1117600" y="990727"/>
                </a:lnTo>
                <a:lnTo>
                  <a:pt x="1323466" y="946912"/>
                </a:lnTo>
                <a:lnTo>
                  <a:pt x="1281764" y="750697"/>
                </a:lnTo>
                <a:close/>
                <a:moveTo>
                  <a:pt x="1215008" y="436880"/>
                </a:moveTo>
                <a:lnTo>
                  <a:pt x="1009141" y="480695"/>
                </a:lnTo>
                <a:lnTo>
                  <a:pt x="1053718" y="690118"/>
                </a:lnTo>
                <a:lnTo>
                  <a:pt x="249300" y="861060"/>
                </a:lnTo>
                <a:lnTo>
                  <a:pt x="547200" y="861060"/>
                </a:lnTo>
                <a:lnTo>
                  <a:pt x="1066545" y="750697"/>
                </a:lnTo>
                <a:lnTo>
                  <a:pt x="1281764" y="750697"/>
                </a:lnTo>
                <a:lnTo>
                  <a:pt x="1215008" y="436880"/>
                </a:lnTo>
                <a:close/>
              </a:path>
            </a:pathLst>
          </a:custGeom>
          <a:solidFill>
            <a:srgbClr val="cca67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8" name="object 11" descr=""/>
          <p:cNvPicPr/>
          <p:nvPr/>
        </p:nvPicPr>
        <p:blipFill>
          <a:blip r:embed="rId7"/>
          <a:stretch/>
        </p:blipFill>
        <p:spPr>
          <a:xfrm>
            <a:off x="1030320" y="5357880"/>
            <a:ext cx="6102360" cy="2073240"/>
          </a:xfrm>
          <a:prstGeom prst="rect">
            <a:avLst/>
          </a:prstGeom>
          <a:ln w="0">
            <a:noFill/>
          </a:ln>
        </p:spPr>
      </p:pic>
      <p:grpSp>
        <p:nvGrpSpPr>
          <p:cNvPr id="49" name="object 12"/>
          <p:cNvGrpSpPr/>
          <p:nvPr/>
        </p:nvGrpSpPr>
        <p:grpSpPr>
          <a:xfrm>
            <a:off x="978480" y="4413600"/>
            <a:ext cx="1087560" cy="1322640"/>
            <a:chOff x="978480" y="4413600"/>
            <a:chExt cx="1087560" cy="1322640"/>
          </a:xfrm>
        </p:grpSpPr>
        <p:sp>
          <p:nvSpPr>
            <p:cNvPr id="50" name="object 13"/>
            <p:cNvSpPr/>
            <p:nvPr/>
          </p:nvSpPr>
          <p:spPr>
            <a:xfrm>
              <a:off x="1581840" y="4413600"/>
              <a:ext cx="484200" cy="594000"/>
            </a:xfrm>
            <a:custGeom>
              <a:avLst/>
              <a:gdLst/>
              <a:ahLst/>
              <a:rect l="l" t="t" r="r" b="b"/>
              <a:pathLst>
                <a:path w="484505" h="594360">
                  <a:moveTo>
                    <a:pt x="131063" y="0"/>
                  </a:moveTo>
                  <a:lnTo>
                    <a:pt x="87756" y="9525"/>
                  </a:lnTo>
                  <a:lnTo>
                    <a:pt x="55371" y="55752"/>
                  </a:lnTo>
                  <a:lnTo>
                    <a:pt x="52831" y="73532"/>
                  </a:lnTo>
                  <a:lnTo>
                    <a:pt x="53467" y="91820"/>
                  </a:lnTo>
                  <a:lnTo>
                    <a:pt x="56642" y="109600"/>
                  </a:lnTo>
                  <a:lnTo>
                    <a:pt x="61721" y="127380"/>
                  </a:lnTo>
                  <a:lnTo>
                    <a:pt x="68071" y="144525"/>
                  </a:lnTo>
                  <a:lnTo>
                    <a:pt x="75056" y="160908"/>
                  </a:lnTo>
                  <a:lnTo>
                    <a:pt x="60451" y="154558"/>
                  </a:lnTo>
                  <a:lnTo>
                    <a:pt x="45212" y="154558"/>
                  </a:lnTo>
                  <a:lnTo>
                    <a:pt x="29844" y="160908"/>
                  </a:lnTo>
                  <a:lnTo>
                    <a:pt x="18415" y="171068"/>
                  </a:lnTo>
                  <a:lnTo>
                    <a:pt x="10794" y="185038"/>
                  </a:lnTo>
                  <a:lnTo>
                    <a:pt x="7619" y="200278"/>
                  </a:lnTo>
                  <a:lnTo>
                    <a:pt x="12065" y="231901"/>
                  </a:lnTo>
                  <a:lnTo>
                    <a:pt x="38100" y="271144"/>
                  </a:lnTo>
                  <a:lnTo>
                    <a:pt x="49656" y="282575"/>
                  </a:lnTo>
                  <a:lnTo>
                    <a:pt x="32384" y="284479"/>
                  </a:lnTo>
                  <a:lnTo>
                    <a:pt x="17144" y="292734"/>
                  </a:lnTo>
                  <a:lnTo>
                    <a:pt x="5715" y="306704"/>
                  </a:lnTo>
                  <a:lnTo>
                    <a:pt x="0" y="323850"/>
                  </a:lnTo>
                  <a:lnTo>
                    <a:pt x="0" y="340867"/>
                  </a:lnTo>
                  <a:lnTo>
                    <a:pt x="26034" y="387095"/>
                  </a:lnTo>
                  <a:lnTo>
                    <a:pt x="70612" y="416305"/>
                  </a:lnTo>
                  <a:lnTo>
                    <a:pt x="87121" y="423925"/>
                  </a:lnTo>
                  <a:lnTo>
                    <a:pt x="65531" y="437260"/>
                  </a:lnTo>
                  <a:lnTo>
                    <a:pt x="46481" y="453008"/>
                  </a:lnTo>
                  <a:lnTo>
                    <a:pt x="32384" y="472058"/>
                  </a:lnTo>
                  <a:lnTo>
                    <a:pt x="26669" y="494283"/>
                  </a:lnTo>
                  <a:lnTo>
                    <a:pt x="41401" y="530351"/>
                  </a:lnTo>
                  <a:lnTo>
                    <a:pt x="73787" y="557021"/>
                  </a:lnTo>
                  <a:lnTo>
                    <a:pt x="120776" y="578484"/>
                  </a:lnTo>
                  <a:lnTo>
                    <a:pt x="171069" y="591184"/>
                  </a:lnTo>
                  <a:lnTo>
                    <a:pt x="223265" y="594359"/>
                  </a:lnTo>
                  <a:lnTo>
                    <a:pt x="274065" y="588009"/>
                  </a:lnTo>
                  <a:lnTo>
                    <a:pt x="323723" y="572134"/>
                  </a:lnTo>
                  <a:lnTo>
                    <a:pt x="355473" y="548766"/>
                  </a:lnTo>
                  <a:lnTo>
                    <a:pt x="387350" y="522096"/>
                  </a:lnTo>
                  <a:lnTo>
                    <a:pt x="417194" y="493649"/>
                  </a:lnTo>
                  <a:lnTo>
                    <a:pt x="442594" y="463803"/>
                  </a:lnTo>
                  <a:lnTo>
                    <a:pt x="477012" y="397255"/>
                  </a:lnTo>
                  <a:lnTo>
                    <a:pt x="483996" y="360552"/>
                  </a:lnTo>
                  <a:lnTo>
                    <a:pt x="482092" y="323850"/>
                  </a:lnTo>
                  <a:lnTo>
                    <a:pt x="469392" y="288289"/>
                  </a:lnTo>
                  <a:lnTo>
                    <a:pt x="447167" y="258571"/>
                  </a:lnTo>
                  <a:lnTo>
                    <a:pt x="416560" y="236981"/>
                  </a:lnTo>
                  <a:lnTo>
                    <a:pt x="381000" y="228091"/>
                  </a:lnTo>
                  <a:lnTo>
                    <a:pt x="383539" y="221106"/>
                  </a:lnTo>
                  <a:lnTo>
                    <a:pt x="385444" y="213487"/>
                  </a:lnTo>
                  <a:lnTo>
                    <a:pt x="386714" y="199008"/>
                  </a:lnTo>
                  <a:lnTo>
                    <a:pt x="386080" y="191388"/>
                  </a:lnTo>
                  <a:lnTo>
                    <a:pt x="367664" y="151383"/>
                  </a:lnTo>
                  <a:lnTo>
                    <a:pt x="329438" y="129285"/>
                  </a:lnTo>
                  <a:lnTo>
                    <a:pt x="314832" y="127380"/>
                  </a:lnTo>
                  <a:lnTo>
                    <a:pt x="307213" y="127380"/>
                  </a:lnTo>
                  <a:lnTo>
                    <a:pt x="292607" y="129920"/>
                  </a:lnTo>
                  <a:lnTo>
                    <a:pt x="285623" y="132460"/>
                  </a:lnTo>
                  <a:lnTo>
                    <a:pt x="278511" y="135635"/>
                  </a:lnTo>
                  <a:lnTo>
                    <a:pt x="283082" y="117855"/>
                  </a:lnTo>
                  <a:lnTo>
                    <a:pt x="279781" y="99440"/>
                  </a:lnTo>
                  <a:lnTo>
                    <a:pt x="271525" y="82422"/>
                  </a:lnTo>
                  <a:lnTo>
                    <a:pt x="257556" y="69722"/>
                  </a:lnTo>
                  <a:lnTo>
                    <a:pt x="240411" y="63372"/>
                  </a:lnTo>
                  <a:lnTo>
                    <a:pt x="221995" y="63372"/>
                  </a:lnTo>
                  <a:lnTo>
                    <a:pt x="204215" y="69087"/>
                  </a:lnTo>
                  <a:lnTo>
                    <a:pt x="189483" y="80517"/>
                  </a:lnTo>
                  <a:lnTo>
                    <a:pt x="190119" y="58292"/>
                  </a:lnTo>
                  <a:lnTo>
                    <a:pt x="183133" y="37337"/>
                  </a:lnTo>
                  <a:lnTo>
                    <a:pt x="170433" y="19050"/>
                  </a:lnTo>
                  <a:lnTo>
                    <a:pt x="152654" y="6350"/>
                  </a:lnTo>
                  <a:lnTo>
                    <a:pt x="131063" y="0"/>
                  </a:lnTo>
                  <a:close/>
                </a:path>
              </a:pathLst>
            </a:custGeom>
            <a:solidFill>
              <a:srgbClr val="ae896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" name="object 14"/>
            <p:cNvSpPr/>
            <p:nvPr/>
          </p:nvSpPr>
          <p:spPr>
            <a:xfrm>
              <a:off x="1710000" y="4514040"/>
              <a:ext cx="319680" cy="718560"/>
            </a:xfrm>
            <a:custGeom>
              <a:avLst/>
              <a:gdLst/>
              <a:ahLst/>
              <a:rect l="l" t="t" r="r" b="b"/>
              <a:pathLst>
                <a:path w="320039" h="718820">
                  <a:moveTo>
                    <a:pt x="34290" y="0"/>
                  </a:moveTo>
                  <a:lnTo>
                    <a:pt x="20955" y="635"/>
                  </a:lnTo>
                  <a:lnTo>
                    <a:pt x="31750" y="64135"/>
                  </a:lnTo>
                  <a:lnTo>
                    <a:pt x="42545" y="118872"/>
                  </a:lnTo>
                  <a:lnTo>
                    <a:pt x="55880" y="172847"/>
                  </a:lnTo>
                  <a:lnTo>
                    <a:pt x="70485" y="226822"/>
                  </a:lnTo>
                  <a:lnTo>
                    <a:pt x="86995" y="279654"/>
                  </a:lnTo>
                  <a:lnTo>
                    <a:pt x="9525" y="254126"/>
                  </a:lnTo>
                  <a:lnTo>
                    <a:pt x="3810" y="254762"/>
                  </a:lnTo>
                  <a:lnTo>
                    <a:pt x="635" y="258572"/>
                  </a:lnTo>
                  <a:lnTo>
                    <a:pt x="0" y="263017"/>
                  </a:lnTo>
                  <a:lnTo>
                    <a:pt x="3810" y="266826"/>
                  </a:lnTo>
                  <a:lnTo>
                    <a:pt x="88265" y="294259"/>
                  </a:lnTo>
                  <a:lnTo>
                    <a:pt x="90170" y="294259"/>
                  </a:lnTo>
                  <a:lnTo>
                    <a:pt x="92075" y="293624"/>
                  </a:lnTo>
                  <a:lnTo>
                    <a:pt x="109855" y="343788"/>
                  </a:lnTo>
                  <a:lnTo>
                    <a:pt x="128905" y="392684"/>
                  </a:lnTo>
                  <a:lnTo>
                    <a:pt x="149860" y="440944"/>
                  </a:lnTo>
                  <a:lnTo>
                    <a:pt x="172720" y="489331"/>
                  </a:lnTo>
                  <a:lnTo>
                    <a:pt x="196850" y="535686"/>
                  </a:lnTo>
                  <a:lnTo>
                    <a:pt x="222250" y="582041"/>
                  </a:lnTo>
                  <a:lnTo>
                    <a:pt x="248920" y="627126"/>
                  </a:lnTo>
                  <a:lnTo>
                    <a:pt x="277495" y="672338"/>
                  </a:lnTo>
                  <a:lnTo>
                    <a:pt x="312420" y="718693"/>
                  </a:lnTo>
                  <a:lnTo>
                    <a:pt x="316865" y="717423"/>
                  </a:lnTo>
                  <a:lnTo>
                    <a:pt x="320040" y="713613"/>
                  </a:lnTo>
                  <a:lnTo>
                    <a:pt x="318770" y="707898"/>
                  </a:lnTo>
                  <a:lnTo>
                    <a:pt x="290830" y="667258"/>
                  </a:lnTo>
                  <a:lnTo>
                    <a:pt x="264160" y="625856"/>
                  </a:lnTo>
                  <a:lnTo>
                    <a:pt x="239395" y="583946"/>
                  </a:lnTo>
                  <a:lnTo>
                    <a:pt x="215265" y="541401"/>
                  </a:lnTo>
                  <a:lnTo>
                    <a:pt x="192405" y="497586"/>
                  </a:lnTo>
                  <a:lnTo>
                    <a:pt x="170815" y="453771"/>
                  </a:lnTo>
                  <a:lnTo>
                    <a:pt x="151130" y="408559"/>
                  </a:lnTo>
                  <a:lnTo>
                    <a:pt x="164465" y="383794"/>
                  </a:lnTo>
                  <a:lnTo>
                    <a:pt x="178435" y="361569"/>
                  </a:lnTo>
                  <a:lnTo>
                    <a:pt x="193040" y="339979"/>
                  </a:lnTo>
                  <a:lnTo>
                    <a:pt x="209550" y="319024"/>
                  </a:lnTo>
                  <a:lnTo>
                    <a:pt x="210820" y="313309"/>
                  </a:lnTo>
                  <a:lnTo>
                    <a:pt x="208280" y="308863"/>
                  </a:lnTo>
                  <a:lnTo>
                    <a:pt x="203200" y="307594"/>
                  </a:lnTo>
                  <a:lnTo>
                    <a:pt x="198755" y="310134"/>
                  </a:lnTo>
                  <a:lnTo>
                    <a:pt x="183515" y="329819"/>
                  </a:lnTo>
                  <a:lnTo>
                    <a:pt x="169545" y="350138"/>
                  </a:lnTo>
                  <a:lnTo>
                    <a:pt x="156210" y="371094"/>
                  </a:lnTo>
                  <a:lnTo>
                    <a:pt x="144145" y="392684"/>
                  </a:lnTo>
                  <a:lnTo>
                    <a:pt x="123190" y="340613"/>
                  </a:lnTo>
                  <a:lnTo>
                    <a:pt x="104140" y="288544"/>
                  </a:lnTo>
                  <a:lnTo>
                    <a:pt x="87630" y="235076"/>
                  </a:lnTo>
                  <a:lnTo>
                    <a:pt x="72390" y="181737"/>
                  </a:lnTo>
                  <a:lnTo>
                    <a:pt x="74295" y="181101"/>
                  </a:lnTo>
                  <a:lnTo>
                    <a:pt x="75565" y="179832"/>
                  </a:lnTo>
                  <a:lnTo>
                    <a:pt x="128905" y="91567"/>
                  </a:lnTo>
                  <a:lnTo>
                    <a:pt x="129540" y="86360"/>
                  </a:lnTo>
                  <a:lnTo>
                    <a:pt x="126365" y="83185"/>
                  </a:lnTo>
                  <a:lnTo>
                    <a:pt x="121285" y="82550"/>
                  </a:lnTo>
                  <a:lnTo>
                    <a:pt x="116840" y="85725"/>
                  </a:lnTo>
                  <a:lnTo>
                    <a:pt x="67945" y="166497"/>
                  </a:lnTo>
                  <a:lnTo>
                    <a:pt x="58420" y="127126"/>
                  </a:lnTo>
                  <a:lnTo>
                    <a:pt x="50165" y="87630"/>
                  </a:lnTo>
                  <a:lnTo>
                    <a:pt x="42545" y="48260"/>
                  </a:lnTo>
                  <a:lnTo>
                    <a:pt x="34290" y="0"/>
                  </a:lnTo>
                  <a:close/>
                </a:path>
              </a:pathLst>
            </a:custGeom>
            <a:solidFill>
              <a:srgbClr val="1b121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52" name="object 15" descr=""/>
            <p:cNvPicPr/>
            <p:nvPr/>
          </p:nvPicPr>
          <p:blipFill>
            <a:blip r:embed="rId8"/>
            <a:stretch/>
          </p:blipFill>
          <p:spPr>
            <a:xfrm>
              <a:off x="978480" y="4934880"/>
              <a:ext cx="938520" cy="80136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53" name="object 16"/>
          <p:cNvGrpSpPr/>
          <p:nvPr/>
        </p:nvGrpSpPr>
        <p:grpSpPr>
          <a:xfrm>
            <a:off x="5440680" y="4172760"/>
            <a:ext cx="1094040" cy="1346760"/>
            <a:chOff x="5440680" y="4172760"/>
            <a:chExt cx="1094040" cy="1346760"/>
          </a:xfrm>
        </p:grpSpPr>
        <p:sp>
          <p:nvSpPr>
            <p:cNvPr id="54" name="object 17"/>
            <p:cNvSpPr/>
            <p:nvPr/>
          </p:nvSpPr>
          <p:spPr>
            <a:xfrm>
              <a:off x="5678280" y="4172760"/>
              <a:ext cx="563040" cy="481680"/>
            </a:xfrm>
            <a:custGeom>
              <a:avLst/>
              <a:gdLst/>
              <a:ahLst/>
              <a:rect l="l" t="t" r="r" b="b"/>
              <a:pathLst>
                <a:path w="563245" h="481964">
                  <a:moveTo>
                    <a:pt x="466216" y="0"/>
                  </a:moveTo>
                  <a:lnTo>
                    <a:pt x="416687" y="635"/>
                  </a:lnTo>
                  <a:lnTo>
                    <a:pt x="367918" y="6350"/>
                  </a:lnTo>
                  <a:lnTo>
                    <a:pt x="320293" y="16510"/>
                  </a:lnTo>
                  <a:lnTo>
                    <a:pt x="273430" y="31750"/>
                  </a:lnTo>
                  <a:lnTo>
                    <a:pt x="228980" y="51435"/>
                  </a:lnTo>
                  <a:lnTo>
                    <a:pt x="186436" y="76200"/>
                  </a:lnTo>
                  <a:lnTo>
                    <a:pt x="147192" y="105283"/>
                  </a:lnTo>
                  <a:lnTo>
                    <a:pt x="110998" y="138937"/>
                  </a:lnTo>
                  <a:lnTo>
                    <a:pt x="79248" y="176402"/>
                  </a:lnTo>
                  <a:lnTo>
                    <a:pt x="52070" y="217043"/>
                  </a:lnTo>
                  <a:lnTo>
                    <a:pt x="29845" y="260096"/>
                  </a:lnTo>
                  <a:lnTo>
                    <a:pt x="12700" y="306450"/>
                  </a:lnTo>
                  <a:lnTo>
                    <a:pt x="3810" y="347091"/>
                  </a:lnTo>
                  <a:lnTo>
                    <a:pt x="0" y="387731"/>
                  </a:lnTo>
                  <a:lnTo>
                    <a:pt x="3810" y="428244"/>
                  </a:lnTo>
                  <a:lnTo>
                    <a:pt x="17145" y="466979"/>
                  </a:lnTo>
                  <a:lnTo>
                    <a:pt x="71627" y="477138"/>
                  </a:lnTo>
                  <a:lnTo>
                    <a:pt x="126873" y="481584"/>
                  </a:lnTo>
                  <a:lnTo>
                    <a:pt x="181990" y="477774"/>
                  </a:lnTo>
                  <a:lnTo>
                    <a:pt x="236600" y="467613"/>
                  </a:lnTo>
                  <a:lnTo>
                    <a:pt x="288543" y="449199"/>
                  </a:lnTo>
                  <a:lnTo>
                    <a:pt x="338074" y="423163"/>
                  </a:lnTo>
                  <a:lnTo>
                    <a:pt x="382524" y="390906"/>
                  </a:lnTo>
                  <a:lnTo>
                    <a:pt x="421131" y="351536"/>
                  </a:lnTo>
                  <a:lnTo>
                    <a:pt x="451612" y="308991"/>
                  </a:lnTo>
                  <a:lnTo>
                    <a:pt x="475741" y="262636"/>
                  </a:lnTo>
                  <a:lnTo>
                    <a:pt x="495426" y="213868"/>
                  </a:lnTo>
                  <a:lnTo>
                    <a:pt x="512445" y="163702"/>
                  </a:lnTo>
                  <a:lnTo>
                    <a:pt x="528320" y="112268"/>
                  </a:lnTo>
                  <a:lnTo>
                    <a:pt x="544829" y="61595"/>
                  </a:lnTo>
                  <a:lnTo>
                    <a:pt x="563245" y="12065"/>
                  </a:lnTo>
                  <a:lnTo>
                    <a:pt x="514985" y="3810"/>
                  </a:lnTo>
                  <a:lnTo>
                    <a:pt x="466216" y="0"/>
                  </a:lnTo>
                  <a:close/>
                </a:path>
              </a:pathLst>
            </a:custGeom>
            <a:solidFill>
              <a:srgbClr val="e6cfb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" name="object 18"/>
            <p:cNvSpPr/>
            <p:nvPr/>
          </p:nvSpPr>
          <p:spPr>
            <a:xfrm>
              <a:off x="5559480" y="4181760"/>
              <a:ext cx="672840" cy="599760"/>
            </a:xfrm>
            <a:custGeom>
              <a:avLst/>
              <a:gdLst/>
              <a:ahLst/>
              <a:rect l="l" t="t" r="r" b="b"/>
              <a:pathLst>
                <a:path w="673100" h="600075">
                  <a:moveTo>
                    <a:pt x="669163" y="0"/>
                  </a:moveTo>
                  <a:lnTo>
                    <a:pt x="623951" y="28575"/>
                  </a:lnTo>
                  <a:lnTo>
                    <a:pt x="583946" y="57150"/>
                  </a:lnTo>
                  <a:lnTo>
                    <a:pt x="544449" y="86360"/>
                  </a:lnTo>
                  <a:lnTo>
                    <a:pt x="505078" y="116204"/>
                  </a:lnTo>
                  <a:lnTo>
                    <a:pt x="466851" y="146050"/>
                  </a:lnTo>
                  <a:lnTo>
                    <a:pt x="435101" y="52069"/>
                  </a:lnTo>
                  <a:lnTo>
                    <a:pt x="423672" y="55244"/>
                  </a:lnTo>
                  <a:lnTo>
                    <a:pt x="457326" y="153542"/>
                  </a:lnTo>
                  <a:lnTo>
                    <a:pt x="417957" y="185292"/>
                  </a:lnTo>
                  <a:lnTo>
                    <a:pt x="379095" y="217677"/>
                  </a:lnTo>
                  <a:lnTo>
                    <a:pt x="340995" y="250698"/>
                  </a:lnTo>
                  <a:lnTo>
                    <a:pt x="302768" y="284352"/>
                  </a:lnTo>
                  <a:lnTo>
                    <a:pt x="297052" y="260223"/>
                  </a:lnTo>
                  <a:lnTo>
                    <a:pt x="290702" y="236092"/>
                  </a:lnTo>
                  <a:lnTo>
                    <a:pt x="283718" y="211962"/>
                  </a:lnTo>
                  <a:lnTo>
                    <a:pt x="274193" y="181482"/>
                  </a:lnTo>
                  <a:lnTo>
                    <a:pt x="263398" y="184657"/>
                  </a:lnTo>
                  <a:lnTo>
                    <a:pt x="272923" y="217042"/>
                  </a:lnTo>
                  <a:lnTo>
                    <a:pt x="286893" y="267207"/>
                  </a:lnTo>
                  <a:lnTo>
                    <a:pt x="293243" y="292607"/>
                  </a:lnTo>
                  <a:lnTo>
                    <a:pt x="216915" y="363727"/>
                  </a:lnTo>
                  <a:lnTo>
                    <a:pt x="179324" y="400557"/>
                  </a:lnTo>
                  <a:lnTo>
                    <a:pt x="143128" y="437388"/>
                  </a:lnTo>
                  <a:lnTo>
                    <a:pt x="106807" y="474725"/>
                  </a:lnTo>
                  <a:lnTo>
                    <a:pt x="71247" y="512190"/>
                  </a:lnTo>
                  <a:lnTo>
                    <a:pt x="36195" y="550926"/>
                  </a:lnTo>
                  <a:lnTo>
                    <a:pt x="1270" y="590295"/>
                  </a:lnTo>
                  <a:lnTo>
                    <a:pt x="0" y="594740"/>
                  </a:lnTo>
                  <a:lnTo>
                    <a:pt x="1905" y="597915"/>
                  </a:lnTo>
                  <a:lnTo>
                    <a:pt x="5714" y="599820"/>
                  </a:lnTo>
                  <a:lnTo>
                    <a:pt x="10160" y="597915"/>
                  </a:lnTo>
                  <a:lnTo>
                    <a:pt x="43942" y="559180"/>
                  </a:lnTo>
                  <a:lnTo>
                    <a:pt x="78867" y="521080"/>
                  </a:lnTo>
                  <a:lnTo>
                    <a:pt x="113919" y="483615"/>
                  </a:lnTo>
                  <a:lnTo>
                    <a:pt x="149478" y="446913"/>
                  </a:lnTo>
                  <a:lnTo>
                    <a:pt x="185674" y="410082"/>
                  </a:lnTo>
                  <a:lnTo>
                    <a:pt x="222631" y="373888"/>
                  </a:lnTo>
                  <a:lnTo>
                    <a:pt x="253111" y="376427"/>
                  </a:lnTo>
                  <a:lnTo>
                    <a:pt x="283718" y="379602"/>
                  </a:lnTo>
                  <a:lnTo>
                    <a:pt x="314198" y="383413"/>
                  </a:lnTo>
                  <a:lnTo>
                    <a:pt x="351789" y="389763"/>
                  </a:lnTo>
                  <a:lnTo>
                    <a:pt x="354330" y="378332"/>
                  </a:lnTo>
                  <a:lnTo>
                    <a:pt x="319277" y="372617"/>
                  </a:lnTo>
                  <a:lnTo>
                    <a:pt x="290702" y="368807"/>
                  </a:lnTo>
                  <a:lnTo>
                    <a:pt x="262763" y="365632"/>
                  </a:lnTo>
                  <a:lnTo>
                    <a:pt x="234061" y="363727"/>
                  </a:lnTo>
                  <a:lnTo>
                    <a:pt x="272288" y="327532"/>
                  </a:lnTo>
                  <a:lnTo>
                    <a:pt x="311023" y="291973"/>
                  </a:lnTo>
                  <a:lnTo>
                    <a:pt x="350520" y="257048"/>
                  </a:lnTo>
                  <a:lnTo>
                    <a:pt x="390525" y="222757"/>
                  </a:lnTo>
                  <a:lnTo>
                    <a:pt x="424307" y="232917"/>
                  </a:lnTo>
                  <a:lnTo>
                    <a:pt x="456692" y="243712"/>
                  </a:lnTo>
                  <a:lnTo>
                    <a:pt x="487934" y="255142"/>
                  </a:lnTo>
                  <a:lnTo>
                    <a:pt x="526034" y="271017"/>
                  </a:lnTo>
                  <a:lnTo>
                    <a:pt x="531113" y="260857"/>
                  </a:lnTo>
                  <a:lnTo>
                    <a:pt x="494284" y="245617"/>
                  </a:lnTo>
                  <a:lnTo>
                    <a:pt x="432562" y="223392"/>
                  </a:lnTo>
                  <a:lnTo>
                    <a:pt x="401320" y="214502"/>
                  </a:lnTo>
                  <a:lnTo>
                    <a:pt x="454787" y="170052"/>
                  </a:lnTo>
                  <a:lnTo>
                    <a:pt x="482092" y="148589"/>
                  </a:lnTo>
                  <a:lnTo>
                    <a:pt x="509524" y="127635"/>
                  </a:lnTo>
                  <a:lnTo>
                    <a:pt x="510159" y="128269"/>
                  </a:lnTo>
                  <a:lnTo>
                    <a:pt x="511428" y="128904"/>
                  </a:lnTo>
                  <a:lnTo>
                    <a:pt x="599186" y="144144"/>
                  </a:lnTo>
                  <a:lnTo>
                    <a:pt x="601726" y="133350"/>
                  </a:lnTo>
                  <a:lnTo>
                    <a:pt x="520953" y="118744"/>
                  </a:lnTo>
                  <a:lnTo>
                    <a:pt x="557784" y="90804"/>
                  </a:lnTo>
                  <a:lnTo>
                    <a:pt x="594740" y="63500"/>
                  </a:lnTo>
                  <a:lnTo>
                    <a:pt x="670433" y="10794"/>
                  </a:lnTo>
                  <a:lnTo>
                    <a:pt x="672973" y="6350"/>
                  </a:lnTo>
                  <a:lnTo>
                    <a:pt x="672338" y="2539"/>
                  </a:lnTo>
                  <a:lnTo>
                    <a:pt x="669163" y="0"/>
                  </a:lnTo>
                  <a:close/>
                </a:path>
              </a:pathLst>
            </a:custGeom>
            <a:solidFill>
              <a:srgbClr val="2a1b0e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56" name="object 19" descr=""/>
            <p:cNvPicPr/>
            <p:nvPr/>
          </p:nvPicPr>
          <p:blipFill>
            <a:blip r:embed="rId9"/>
            <a:stretch/>
          </p:blipFill>
          <p:spPr>
            <a:xfrm>
              <a:off x="5440680" y="4800600"/>
              <a:ext cx="1094040" cy="718920"/>
            </a:xfrm>
            <a:prstGeom prst="rect">
              <a:avLst/>
            </a:prstGeom>
            <a:ln w="0">
              <a:noFill/>
            </a:ln>
          </p:spPr>
        </p:pic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2022-07-29T03:13:34Z</dcterms:created>
  <dc:creator/>
  <dc:description/>
  <dc:language>en-US</dc:language>
  <cp:lastModifiedBy/>
  <dcterms:modified xsi:type="dcterms:W3CDTF">2022-07-29T03:13:34Z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