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56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49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41" y="9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0" y="10674979"/>
                </a:moveTo>
                <a:lnTo>
                  <a:pt x="7547609" y="10674979"/>
                </a:lnTo>
                <a:lnTo>
                  <a:pt x="7547609" y="0"/>
                </a:lnTo>
                <a:lnTo>
                  <a:pt x="0" y="0"/>
                </a:lnTo>
                <a:lnTo>
                  <a:pt x="0" y="10674979"/>
                </a:lnTo>
                <a:close/>
              </a:path>
            </a:pathLst>
          </a:custGeom>
          <a:solidFill>
            <a:srgbClr val="FF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2588" y="0"/>
            <a:ext cx="6947915" cy="10669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65294" y="2758439"/>
            <a:ext cx="2927827" cy="3183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89"/>
            <a:ext cx="6800849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4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7"/>
            <a:ext cx="2418079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7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2022-08-12T19:31:29Z</dcterms:created>
  <dcterms:modified xsi:type="dcterms:W3CDTF">2022-08-12T17:31:33Z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