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F88138-37A8-4A5D-B619-1149C7D840E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64430D-8978-44A2-919B-E7CAC9AA104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F2FA645-631B-4377-BBE8-8BB73DBB015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AE766B0-8658-45AF-A0CD-C327541E8CD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A8E982-A8C4-45AA-BD7B-F937FC41892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1657F4-86C6-4EA1-B232-72A6C3C4A1F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CDA2D0-923D-4A17-94A5-3561BACF0A1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8F70F0-018D-43F1-A938-4F9B2639AA0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582200" y="4121640"/>
            <a:ext cx="4608000" cy="755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F8093C-B13F-43BB-B289-23D0F32A4DD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C089D9-2C9C-41E8-9CC5-C50DFA8A996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4B6B4F-0627-4A5E-80A7-D220263330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61E235-3F3F-4637-9A02-028488BBF19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29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565EEDA-7658-4E4F-91D1-EF08DD6E1C67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582200" y="4121640"/>
            <a:ext cx="4608000" cy="16916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Creativas</a:t>
            </a:r>
            <a:endParaRPr b="0" lang="en-US" sz="8000" spc="-1" strike="noStrike">
              <a:latin typeface="Calibri"/>
            </a:endParaRPr>
          </a:p>
          <a:p>
            <a:pPr algn="ctr">
              <a:lnSpc>
                <a:spcPct val="100000"/>
              </a:lnSpc>
              <a:spcBef>
                <a:spcPts val="1590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666880" y="8458200"/>
            <a:ext cx="2410560" cy="1258920"/>
          </a:xfrm>
          <a:custGeom>
            <a:avLst/>
            <a:gdLst/>
            <a:ahLst/>
            <a:rect l="l" t="t" r="r" b="b"/>
            <a:pathLst>
              <a:path w="2411095" h="1259204">
                <a:moveTo>
                  <a:pt x="0" y="1258824"/>
                </a:moveTo>
                <a:lnTo>
                  <a:pt x="2410968" y="1258824"/>
                </a:lnTo>
                <a:lnTo>
                  <a:pt x="2410968" y="0"/>
                </a:lnTo>
                <a:lnTo>
                  <a:pt x="0" y="0"/>
                </a:lnTo>
                <a:lnTo>
                  <a:pt x="0" y="1258824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2862720" y="8642880"/>
            <a:ext cx="2048760" cy="46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69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2022-07-29T03:44:51Z</dcterms:created>
  <dc:creator/>
  <dc:description/>
  <dc:language>en-US</dc:language>
  <cp:lastModifiedBy/>
  <dcterms:modified xsi:type="dcterms:W3CDTF">2022-07-29T03:44:51Z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