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932973-424B-4141-8DB1-6716D4080E1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43480" y="398880"/>
            <a:ext cx="428472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C754E4-9E12-42E1-B8D7-9ABCA0C14F2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743480" y="398880"/>
            <a:ext cx="428472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837B43-3995-488C-9230-9C2C76F1FCA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743480" y="398880"/>
            <a:ext cx="428472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159208-0693-4A03-9A45-1C3FE33F59B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43480" y="398880"/>
            <a:ext cx="428472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FCFA6F-C0CE-40A3-8F4F-BDA40863B35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743480" y="398880"/>
            <a:ext cx="428472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20C28B-C67D-43DB-981B-A6BB5A4E7B2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43480" y="398880"/>
            <a:ext cx="428472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826EDF-C36B-4399-9A33-BC7F37860D7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43480" y="398880"/>
            <a:ext cx="428472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F1ADB6-1592-441B-AC8B-A16B14BB5CA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743480" y="398880"/>
            <a:ext cx="4284720" cy="843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FEFA06-80F8-4C32-9C58-B04FEB70C20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43480" y="398880"/>
            <a:ext cx="428472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4B3863A-C153-4B0D-88D6-7B9BAC28255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43480" y="398880"/>
            <a:ext cx="428472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0F9F9C-FBF4-40E6-851F-823F6F63796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43480" y="398880"/>
            <a:ext cx="428472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F9D21F-D006-4896-801A-7A25301FDEC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743480" y="398880"/>
            <a:ext cx="428472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000" spc="-1" strike="noStrike">
                <a:latin typeface="Calibri"/>
              </a:rPr>
              <a:t>Click to edit the title text format</a:t>
            </a:r>
            <a:endParaRPr b="0" lang="en-US" sz="9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E3B4D9E-2358-499E-8556-EA2D0F5C058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743480" y="398880"/>
            <a:ext cx="4284720" cy="18072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9000" spc="-12" strike="noStrike">
                <a:solidFill>
                  <a:srgbClr val="ffffff"/>
                </a:solidFill>
                <a:latin typeface="Arial"/>
              </a:rPr>
              <a:t>Historia</a:t>
            </a:r>
            <a:endParaRPr b="0" lang="en-US" sz="90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650"/>
              </a:spcBef>
              <a:buNone/>
            </a:pPr>
            <a:r>
              <a:rPr b="0" lang="en-US" sz="14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4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4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762280" y="8417520"/>
            <a:ext cx="2048760" cy="105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ts val="2259"/>
              </a:lnSpc>
              <a:spcBef>
                <a:spcPts val="99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2022-07-29T03:20:27Z</dcterms:created>
  <dc:creator/>
  <dc:description/>
  <dc:language>en-US</dc:language>
  <cp:lastModifiedBy/>
  <dcterms:modified xsi:type="dcterms:W3CDTF">2022-07-29T03:20:27Z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