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75A95D4-D62E-4990-9B77-ADFBB737823B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133640" y="7201080"/>
            <a:ext cx="5504760" cy="57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BD62C84-328A-42D5-B744-80D506BB222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133640" y="7201080"/>
            <a:ext cx="5504760" cy="57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79F7485-B716-4633-A57B-2FD538FA534E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133640" y="7201080"/>
            <a:ext cx="5504760" cy="57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27536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51188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3884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27536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51188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601C045-DC7B-4BAD-9F76-BCE2397A3A07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133640" y="7201080"/>
            <a:ext cx="5504760" cy="57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56F8685-9443-4271-B77F-7A56B25975FE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133640" y="7201080"/>
            <a:ext cx="5504760" cy="57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22DBCBC-1B6A-4497-9887-198039985F3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133640" y="7201080"/>
            <a:ext cx="5504760" cy="57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CAD232E-61CD-4E47-829D-78D26DAA1B6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133640" y="7201080"/>
            <a:ext cx="5504760" cy="57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33865BB-440E-4A83-A74F-8B8E4FBB330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133640" y="7201080"/>
            <a:ext cx="5504760" cy="2661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FC89C2D-A860-4756-AD6F-A5D15943955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133640" y="7201080"/>
            <a:ext cx="5504760" cy="57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F273F95-0722-47EC-9AB0-1FFC41DCC09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133640" y="7201080"/>
            <a:ext cx="5504760" cy="57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60B28FC-D2C4-4DEC-BE2F-58A71E25BFF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133640" y="7201080"/>
            <a:ext cx="5504760" cy="57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50D828C-72E4-458C-AE9F-69A571C36B4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5192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1133640" y="7201080"/>
            <a:ext cx="5504760" cy="57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3600" spc="-1" strike="noStrike">
                <a:latin typeface="Calibri"/>
              </a:rPr>
              <a:t>Click to edit the title text format</a:t>
            </a:r>
            <a:endParaRPr b="0" lang="en-US" sz="36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EB65BCF2-E7E8-4733-94CD-1A522FBAD29A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object 2"/>
          <p:cNvSpPr/>
          <p:nvPr/>
        </p:nvSpPr>
        <p:spPr>
          <a:xfrm>
            <a:off x="145800" y="8882640"/>
            <a:ext cx="4629960" cy="1227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>
              <a:lnSpc>
                <a:spcPts val="9666"/>
              </a:lnSpc>
              <a:buNone/>
            </a:pPr>
            <a:r>
              <a:rPr b="0" lang="en-US" sz="8400" spc="-12" strike="noStrike">
                <a:solidFill>
                  <a:srgbClr val="242424"/>
                </a:solidFill>
                <a:latin typeface="Cambria"/>
              </a:rPr>
              <a:t>EOGRAPH</a:t>
            </a:r>
            <a:endParaRPr b="0" lang="en-US" sz="8400" spc="-1" strike="noStrike">
              <a:latin typeface="Arial"/>
            </a:endParaRPr>
          </a:p>
        </p:txBody>
      </p:sp>
      <p:sp>
        <p:nvSpPr>
          <p:cNvPr id="42" name="object 3"/>
          <p:cNvSpPr/>
          <p:nvPr/>
        </p:nvSpPr>
        <p:spPr>
          <a:xfrm>
            <a:off x="1393560" y="7335720"/>
            <a:ext cx="5235120" cy="439200"/>
          </a:xfrm>
          <a:custGeom>
            <a:avLst/>
            <a:gdLst/>
            <a:ahLst/>
            <a:rect l="l" t="t" r="r" b="b"/>
            <a:pathLst>
              <a:path w="5235575" h="439420">
                <a:moveTo>
                  <a:pt x="5235575" y="0"/>
                </a:moveTo>
                <a:lnTo>
                  <a:pt x="0" y="0"/>
                </a:lnTo>
                <a:lnTo>
                  <a:pt x="0" y="438911"/>
                </a:lnTo>
                <a:lnTo>
                  <a:pt x="5235575" y="438911"/>
                </a:lnTo>
                <a:lnTo>
                  <a:pt x="5235575" y="0"/>
                </a:lnTo>
                <a:close/>
              </a:path>
            </a:pathLst>
          </a:cu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1133640" y="7201080"/>
            <a:ext cx="5504760" cy="169200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marL="25956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3600" spc="-1" strike="noStrike" u="sng">
                <a:solidFill>
                  <a:srgbClr val="ff0000"/>
                </a:solidFill>
                <a:uFillTx/>
                <a:latin typeface="Arial"/>
              </a:rPr>
              <a:t>Portadas</a:t>
            </a:r>
            <a:r>
              <a:rPr b="1" lang="en-US" sz="3600" spc="-131" strike="noStrike" u="sng">
                <a:solidFill>
                  <a:srgbClr val="ff0000"/>
                </a:solidFill>
                <a:uFillTx/>
                <a:latin typeface="Arial"/>
              </a:rPr>
              <a:t> </a:t>
            </a:r>
            <a:r>
              <a:rPr b="1" lang="en-US" sz="3600" spc="-1" strike="noStrike" u="sng">
                <a:solidFill>
                  <a:srgbClr val="ff0000"/>
                </a:solidFill>
                <a:uFillTx/>
                <a:latin typeface="Arial"/>
              </a:rPr>
              <a:t>para</a:t>
            </a:r>
            <a:r>
              <a:rPr b="1" lang="en-US" sz="3600" spc="-126" strike="noStrike" u="sng">
                <a:solidFill>
                  <a:srgbClr val="ff0000"/>
                </a:solidFill>
                <a:uFillTx/>
                <a:latin typeface="Arial"/>
              </a:rPr>
              <a:t> </a:t>
            </a:r>
            <a:r>
              <a:rPr b="1" lang="en-US" sz="3600" spc="-12" strike="noStrike" u="sng">
                <a:solidFill>
                  <a:srgbClr val="ff0000"/>
                </a:solidFill>
                <a:uFillTx/>
                <a:latin typeface="Arial"/>
              </a:rPr>
              <a:t>geografia</a:t>
            </a:r>
            <a:endParaRPr b="0" lang="en-US" sz="3600" spc="-1" strike="noStrike">
              <a:latin typeface="Calibri"/>
            </a:endParaRPr>
          </a:p>
        </p:txBody>
      </p:sp>
      <p:sp>
        <p:nvSpPr>
          <p:cNvPr id="44" name="object 5"/>
          <p:cNvSpPr/>
          <p:nvPr/>
        </p:nvSpPr>
        <p:spPr>
          <a:xfrm>
            <a:off x="0" y="8677800"/>
            <a:ext cx="7772040" cy="1353600"/>
          </a:xfrm>
          <a:custGeom>
            <a:avLst/>
            <a:gdLst/>
            <a:ahLst/>
            <a:rect l="l" t="t" r="r" b="b"/>
            <a:pathLst>
              <a:path w="7772400" h="1353820">
                <a:moveTo>
                  <a:pt x="0" y="0"/>
                </a:moveTo>
                <a:lnTo>
                  <a:pt x="0" y="1353312"/>
                </a:lnTo>
                <a:lnTo>
                  <a:pt x="7772400" y="1353312"/>
                </a:lnTo>
                <a:lnTo>
                  <a:pt x="7772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5" name="object 6"/>
          <p:cNvSpPr/>
          <p:nvPr/>
        </p:nvSpPr>
        <p:spPr>
          <a:xfrm>
            <a:off x="218880" y="9509040"/>
            <a:ext cx="962280" cy="316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1520" bIns="0" anchor="t">
            <a:spAutoFit/>
          </a:bodyPr>
          <a:p>
            <a:pPr marL="12600">
              <a:lnSpc>
                <a:spcPct val="100000"/>
              </a:lnSpc>
              <a:spcBef>
                <a:spcPts val="91"/>
              </a:spcBef>
              <a:buNone/>
            </a:pPr>
            <a:r>
              <a:rPr b="1" lang="en-US" sz="2000" spc="-12" strike="noStrike">
                <a:solidFill>
                  <a:srgbClr val="ff0000"/>
                </a:solidFill>
                <a:latin typeface="Calibri"/>
              </a:rPr>
              <a:t>Nombre:</a:t>
            </a:r>
            <a:endParaRPr b="0" lang="en-US" sz="2000" spc="-1" strike="noStrike">
              <a:latin typeface="Arial"/>
            </a:endParaRPr>
          </a:p>
        </p:txBody>
      </p:sp>
      <p:grpSp>
        <p:nvGrpSpPr>
          <p:cNvPr id="46" name="object 7"/>
          <p:cNvGrpSpPr/>
          <p:nvPr/>
        </p:nvGrpSpPr>
        <p:grpSpPr>
          <a:xfrm>
            <a:off x="1205640" y="9727560"/>
            <a:ext cx="1877400" cy="70200"/>
            <a:chOff x="1205640" y="9727560"/>
            <a:chExt cx="1877400" cy="70200"/>
          </a:xfrm>
        </p:grpSpPr>
        <p:pic>
          <p:nvPicPr>
            <p:cNvPr id="47" name="object 8" descr=""/>
            <p:cNvPicPr/>
            <p:nvPr/>
          </p:nvPicPr>
          <p:blipFill>
            <a:blip r:embed="rId1"/>
            <a:stretch/>
          </p:blipFill>
          <p:spPr>
            <a:xfrm>
              <a:off x="1225440" y="9747360"/>
              <a:ext cx="1837800" cy="3024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48" name="object 9"/>
            <p:cNvSpPr/>
            <p:nvPr/>
          </p:nvSpPr>
          <p:spPr>
            <a:xfrm>
              <a:off x="1205640" y="9727560"/>
              <a:ext cx="1877400" cy="70200"/>
            </a:xfrm>
            <a:custGeom>
              <a:avLst/>
              <a:gdLst/>
              <a:ahLst/>
              <a:rect l="l" t="t" r="r" b="b"/>
              <a:pathLst>
                <a:path w="1877695" h="70484">
                  <a:moveTo>
                    <a:pt x="0" y="70103"/>
                  </a:moveTo>
                  <a:lnTo>
                    <a:pt x="1877567" y="70103"/>
                  </a:lnTo>
                  <a:lnTo>
                    <a:pt x="1877567" y="0"/>
                  </a:lnTo>
                  <a:lnTo>
                    <a:pt x="0" y="0"/>
                  </a:lnTo>
                  <a:lnTo>
                    <a:pt x="0" y="70103"/>
                  </a:lnTo>
                  <a:close/>
                </a:path>
              </a:pathLst>
            </a:custGeom>
            <a:noFill/>
            <a:ln w="39624">
              <a:solidFill>
                <a:srgbClr val="ff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49" name="object 10"/>
          <p:cNvSpPr/>
          <p:nvPr/>
        </p:nvSpPr>
        <p:spPr>
          <a:xfrm>
            <a:off x="4725720" y="9420480"/>
            <a:ext cx="837360" cy="378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2400" spc="-12" strike="noStrike">
                <a:solidFill>
                  <a:srgbClr val="ff0000"/>
                </a:solidFill>
                <a:latin typeface="Calibri"/>
              </a:rPr>
              <a:t>Autor:</a:t>
            </a:r>
            <a:endParaRPr b="0" lang="en-US" sz="2400" spc="-1" strike="noStrike">
              <a:latin typeface="Arial"/>
            </a:endParaRPr>
          </a:p>
        </p:txBody>
      </p:sp>
      <p:grpSp>
        <p:nvGrpSpPr>
          <p:cNvPr id="50" name="object 11"/>
          <p:cNvGrpSpPr/>
          <p:nvPr/>
        </p:nvGrpSpPr>
        <p:grpSpPr>
          <a:xfrm>
            <a:off x="5558040" y="9691200"/>
            <a:ext cx="1877400" cy="66960"/>
            <a:chOff x="5558040" y="9691200"/>
            <a:chExt cx="1877400" cy="66960"/>
          </a:xfrm>
        </p:grpSpPr>
        <p:pic>
          <p:nvPicPr>
            <p:cNvPr id="51" name="object 12" descr=""/>
            <p:cNvPicPr/>
            <p:nvPr/>
          </p:nvPicPr>
          <p:blipFill>
            <a:blip r:embed="rId2"/>
            <a:stretch/>
          </p:blipFill>
          <p:spPr>
            <a:xfrm>
              <a:off x="5577840" y="9711000"/>
              <a:ext cx="1837800" cy="2700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52" name="object 13"/>
            <p:cNvSpPr/>
            <p:nvPr/>
          </p:nvSpPr>
          <p:spPr>
            <a:xfrm>
              <a:off x="5558040" y="9691200"/>
              <a:ext cx="1877400" cy="66960"/>
            </a:xfrm>
            <a:custGeom>
              <a:avLst/>
              <a:gdLst/>
              <a:ahLst/>
              <a:rect l="l" t="t" r="r" b="b"/>
              <a:pathLst>
                <a:path w="1877695" h="67309">
                  <a:moveTo>
                    <a:pt x="0" y="67055"/>
                  </a:moveTo>
                  <a:lnTo>
                    <a:pt x="1877568" y="67055"/>
                  </a:lnTo>
                  <a:lnTo>
                    <a:pt x="1877568" y="0"/>
                  </a:lnTo>
                  <a:lnTo>
                    <a:pt x="0" y="0"/>
                  </a:lnTo>
                  <a:lnTo>
                    <a:pt x="0" y="67055"/>
                  </a:lnTo>
                  <a:close/>
                </a:path>
              </a:pathLst>
            </a:custGeom>
            <a:noFill/>
            <a:ln w="39623">
              <a:solidFill>
                <a:srgbClr val="ff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2022-05-08T05:46:37Z</dcterms:created>
  <dc:creator/>
  <dc:description/>
  <dc:language>en-US</dc:language>
  <cp:lastModifiedBy/>
  <dcterms:modified xsi:type="dcterms:W3CDTF">2022-05-08T05:46:37Z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2022-05-08T00:00:00Z</vt:filetime>
  </property>
  <property fmtid="{D5CDD505-2E9C-101B-9397-08002B2CF9AE}" pid="5" name="PresentationFormat">
    <vt:lpwstr>On-screen Show (4:3)</vt:lpwstr>
  </property>
</Properties>
</file>