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3C8778-3D18-45E8-A05A-5CB08E5CEC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782A5D-5C5F-4535-9244-4EDCF45536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A529CC-A441-4C12-A882-705EB20C533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C41870-D2F4-4144-AFD7-C1BF83EE6C8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81F8C2-7CC9-46BC-9E8D-595D055899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F3BE1E-2471-48D9-9D1A-A68F61807D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D8F21A-5C62-4493-835C-D0AACEB072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C14D69-0F91-4A8C-908F-E6DD624BE8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726F8E-53A3-4C07-84A0-45270F2D1A2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103C60-9839-4C35-88AA-7E869ECE8A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CE1DA4-6F60-42C4-9816-748D01F99D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83D0EF-D43B-4B30-BE43-A5201029AD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E73D25E-731B-43D2-9957-98EE5508B08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6778080" y="429480"/>
            <a:ext cx="9612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2438640" y="2322720"/>
            <a:ext cx="2889000" cy="24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756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latin typeface="Times New Roman"/>
              </a:rPr>
              <a:t>Ley</a:t>
            </a:r>
            <a:r>
              <a:rPr b="1" lang="en-US" sz="1200" spc="-7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de </a:t>
            </a:r>
            <a:r>
              <a:rPr b="1" lang="en-US" sz="1200" spc="-12" strike="noStrike">
                <a:latin typeface="Times New Roman"/>
              </a:rPr>
              <a:t>Murphy</a:t>
            </a:r>
            <a:endParaRPr b="0" lang="en-US" sz="1200" spc="-1" strike="noStrike">
              <a:latin typeface="Arial"/>
            </a:endParaRPr>
          </a:p>
          <a:p>
            <a:pPr marL="7560">
              <a:lnSpc>
                <a:spcPct val="100000"/>
              </a:lnSpc>
              <a:spcBef>
                <a:spcPts val="20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7560"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Omar</a:t>
            </a:r>
            <a:r>
              <a:rPr b="0" lang="en-US" sz="1200" spc="-32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Trujillo</a:t>
            </a:r>
            <a:endParaRPr b="0" lang="en-US" sz="1200" spc="-1" strike="noStrike">
              <a:latin typeface="Arial"/>
            </a:endParaRPr>
          </a:p>
          <a:p>
            <a:pPr marL="12600" algn="ctr">
              <a:lnSpc>
                <a:spcPts val="3580"/>
              </a:lnSpc>
              <a:spcBef>
                <a:spcPts val="445"/>
              </a:spcBef>
              <a:buNone/>
            </a:pPr>
            <a:r>
              <a:rPr b="0" lang="en-US" sz="1200" spc="-1" strike="noStrike">
                <a:latin typeface="Times New Roman"/>
              </a:rPr>
              <a:t>Facultad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Ingeniería,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Universidad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México </a:t>
            </a:r>
            <a:r>
              <a:rPr b="0" lang="en-US" sz="1200" spc="-1" strike="noStrike">
                <a:latin typeface="Times New Roman"/>
              </a:rPr>
              <a:t>Física</a:t>
            </a:r>
            <a:r>
              <a:rPr b="0" lang="en-US" sz="1200" spc="-55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General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6"/>
              </a:spcBef>
              <a:buNone/>
            </a:pPr>
            <a:endParaRPr b="0" lang="en-US" sz="1400" spc="-1" strike="noStrike">
              <a:latin typeface="Arial"/>
            </a:endParaRPr>
          </a:p>
          <a:p>
            <a:pPr marL="3240"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Mtro.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Esteban</a:t>
            </a:r>
            <a:r>
              <a:rPr b="0" lang="en-US" sz="1200" spc="-4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Linares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Rodríguez</a:t>
            </a:r>
            <a:endParaRPr b="0" lang="en-US" sz="1200" spc="-1" strike="noStrike">
              <a:latin typeface="Arial"/>
            </a:endParaRPr>
          </a:p>
          <a:p>
            <a:pPr marL="3240">
              <a:lnSpc>
                <a:spcPct val="100000"/>
              </a:lnSpc>
              <a:spcBef>
                <a:spcPts val="45"/>
              </a:spcBef>
              <a:buNone/>
            </a:pPr>
            <a:endParaRPr b="0" lang="en-US" sz="1800" spc="-1" strike="noStrike">
              <a:latin typeface="Arial"/>
            </a:endParaRPr>
          </a:p>
          <a:p>
            <a:pPr marL="6840"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12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julio</a:t>
            </a:r>
            <a:r>
              <a:rPr b="0" lang="en-US" sz="1200" spc="9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2022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2022-05-08T05:49:48Z</dcterms:created>
  <dc:creator/>
  <dc:description/>
  <dc:language>en-US</dc:language>
  <cp:lastModifiedBy/>
  <dcterms:modified xsi:type="dcterms:W3CDTF">2022-05-08T05:49:48Z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