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9.png" ContentType="image/png"/>
  <Override PartName="/ppt/media/image13.png" ContentType="image/png"/>
  <Override PartName="/ppt/media/image8.png" ContentType="image/png"/>
  <Override PartName="/ppt/media/image12.png" ContentType="image/png"/>
  <Override PartName="/ppt/media/image7.png" ContentType="image/png"/>
  <Override PartName="/ppt/media/image11.png" ContentType="image/png"/>
  <Override PartName="/ppt/media/image6.png" ContentType="image/png"/>
  <Override PartName="/ppt/media/image10.png" ContentType="image/png"/>
  <Override PartName="/ppt/media/image5.png" ContentType="image/png"/>
  <Override PartName="/ppt/media/image22.png" ContentType="image/png"/>
  <Override PartName="/ppt/media/image4.png" ContentType="image/png"/>
  <Override PartName="/ppt/media/image21.png" ContentType="image/png"/>
  <Override PartName="/ppt/media/image19.png" ContentType="image/png"/>
  <Override PartName="/ppt/media/image1.png" ContentType="image/png"/>
  <Override PartName="/ppt/media/image3.png" ContentType="image/png"/>
  <Override PartName="/ppt/media/image20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7DC500-D571-4FBB-B2C4-2B08F700E54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957400" y="3197880"/>
            <a:ext cx="1641600" cy="438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2DDC7B-DDD3-4685-8911-8043364CE68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957400" y="3197880"/>
            <a:ext cx="1641600" cy="438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6740D8-528B-486B-91C7-C8961C7ACA0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2957400" y="3197880"/>
            <a:ext cx="1641600" cy="438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3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4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54CB57-D778-44C0-9FA8-86642295FCF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2957400" y="3197880"/>
            <a:ext cx="1641600" cy="438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D90A97-7929-497D-871A-1E0CBC54F35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957400" y="3197880"/>
            <a:ext cx="1641600" cy="438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04CA89-BD12-430A-86DF-883BC39438A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957400" y="3197880"/>
            <a:ext cx="1641600" cy="438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D75B62-4F8F-4844-AB5F-444EDFC8330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957400" y="3197880"/>
            <a:ext cx="1641600" cy="438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7ABE9D-00B1-4B4B-886A-306E43A5FBD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2957400" y="3197880"/>
            <a:ext cx="1641600" cy="2034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EDAC55-E9C1-47E8-9038-A23378AB8C0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957400" y="3197880"/>
            <a:ext cx="1641600" cy="438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C3DEA6-6CBA-490A-9189-780435BC25C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957400" y="3197880"/>
            <a:ext cx="1641600" cy="438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F8D3FA-437F-4398-AA78-16A8EAE9B91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957400" y="3197880"/>
            <a:ext cx="1641600" cy="438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BD671A-E09A-4CDA-97C6-992B51EC1C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slideLayout" Target="../slideLayouts/slideLayout1.xml"/><Relationship Id="rId25" Type="http://schemas.openxmlformats.org/officeDocument/2006/relationships/slideLayout" Target="../slideLayouts/slideLayout2.xml"/><Relationship Id="rId26" Type="http://schemas.openxmlformats.org/officeDocument/2006/relationships/slideLayout" Target="../slideLayouts/slideLayout3.xml"/><Relationship Id="rId27" Type="http://schemas.openxmlformats.org/officeDocument/2006/relationships/slideLayout" Target="../slideLayouts/slideLayout4.xml"/><Relationship Id="rId28" Type="http://schemas.openxmlformats.org/officeDocument/2006/relationships/slideLayout" Target="../slideLayouts/slideLayout5.xml"/><Relationship Id="rId29" Type="http://schemas.openxmlformats.org/officeDocument/2006/relationships/slideLayout" Target="../slideLayouts/slideLayout6.xml"/><Relationship Id="rId30" Type="http://schemas.openxmlformats.org/officeDocument/2006/relationships/slideLayout" Target="../slideLayouts/slideLayout7.xml"/><Relationship Id="rId31" Type="http://schemas.openxmlformats.org/officeDocument/2006/relationships/slideLayout" Target="../slideLayouts/slideLayout8.xml"/><Relationship Id="rId32" Type="http://schemas.openxmlformats.org/officeDocument/2006/relationships/slideLayout" Target="../slideLayouts/slideLayout9.xml"/><Relationship Id="rId33" Type="http://schemas.openxmlformats.org/officeDocument/2006/relationships/slideLayout" Target="../slideLayouts/slideLayout10.xml"/><Relationship Id="rId34" Type="http://schemas.openxmlformats.org/officeDocument/2006/relationships/slideLayout" Target="../slideLayouts/slideLayout11.xml"/><Relationship Id="rId3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7526880"/>
          </a:xfrm>
          <a:custGeom>
            <a:avLst/>
            <a:gdLst/>
            <a:ahLst/>
            <a:rect l="l" t="t" r="r" b="b"/>
            <a:pathLst>
              <a:path w="7547609" h="7527290">
                <a:moveTo>
                  <a:pt x="7547609" y="0"/>
                </a:moveTo>
                <a:lnTo>
                  <a:pt x="0" y="0"/>
                </a:lnTo>
                <a:lnTo>
                  <a:pt x="0" y="7527290"/>
                </a:lnTo>
                <a:lnTo>
                  <a:pt x="7547609" y="7527290"/>
                </a:lnTo>
                <a:lnTo>
                  <a:pt x="7547609" y="0"/>
                </a:lnTo>
                <a:close/>
              </a:path>
            </a:pathLst>
          </a:custGeom>
          <a:solidFill>
            <a:srgbClr val="aee0f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111240" y="532080"/>
            <a:ext cx="7439760" cy="695304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4320" y="7526160"/>
            <a:ext cx="7547400" cy="1577520"/>
          </a:xfrm>
          <a:custGeom>
            <a:avLst/>
            <a:gdLst/>
            <a:ahLst/>
            <a:rect l="l" t="t" r="r" b="b"/>
            <a:pathLst>
              <a:path w="7547609" h="1577975">
                <a:moveTo>
                  <a:pt x="7547609" y="0"/>
                </a:moveTo>
                <a:lnTo>
                  <a:pt x="0" y="0"/>
                </a:lnTo>
                <a:lnTo>
                  <a:pt x="0" y="1577974"/>
                </a:lnTo>
                <a:lnTo>
                  <a:pt x="7547609" y="1577974"/>
                </a:lnTo>
                <a:lnTo>
                  <a:pt x="7547609" y="0"/>
                </a:lnTo>
                <a:close/>
              </a:path>
            </a:pathLst>
          </a:custGeom>
          <a:solidFill>
            <a:srgbClr val="61a1d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3"/>
          <a:stretch/>
        </p:blipFill>
        <p:spPr>
          <a:xfrm>
            <a:off x="38160" y="5153760"/>
            <a:ext cx="7477920" cy="3580560"/>
          </a:xfrm>
          <a:prstGeom prst="rect">
            <a:avLst/>
          </a:prstGeom>
          <a:ln w="0">
            <a:noFill/>
          </a:ln>
        </p:spPr>
      </p:pic>
      <p:sp>
        <p:nvSpPr>
          <p:cNvPr id="4" name="bg object 20"/>
          <p:cNvSpPr/>
          <p:nvPr/>
        </p:nvSpPr>
        <p:spPr>
          <a:xfrm>
            <a:off x="930240" y="2655000"/>
            <a:ext cx="21240" cy="685440"/>
          </a:xfrm>
          <a:custGeom>
            <a:avLst/>
            <a:gdLst/>
            <a:ahLst/>
            <a:rect l="l" t="t" r="r" b="b"/>
            <a:pathLst>
              <a:path w="21590" h="685800">
                <a:moveTo>
                  <a:pt x="21590" y="0"/>
                </a:moveTo>
                <a:lnTo>
                  <a:pt x="0" y="0"/>
                </a:lnTo>
                <a:lnTo>
                  <a:pt x="0" y="685800"/>
                </a:lnTo>
                <a:lnTo>
                  <a:pt x="21590" y="685800"/>
                </a:lnTo>
                <a:lnTo>
                  <a:pt x="2159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" name="bg object 21" descr=""/>
          <p:cNvPicPr/>
          <p:nvPr/>
        </p:nvPicPr>
        <p:blipFill>
          <a:blip r:embed="rId4"/>
          <a:stretch/>
        </p:blipFill>
        <p:spPr>
          <a:xfrm>
            <a:off x="857160" y="2575080"/>
            <a:ext cx="167400" cy="266400"/>
          </a:xfrm>
          <a:prstGeom prst="rect">
            <a:avLst/>
          </a:prstGeom>
          <a:ln w="0">
            <a:noFill/>
          </a:ln>
        </p:spPr>
      </p:pic>
      <p:pic>
        <p:nvPicPr>
          <p:cNvPr id="6" name="bg object 22" descr=""/>
          <p:cNvPicPr/>
          <p:nvPr/>
        </p:nvPicPr>
        <p:blipFill>
          <a:blip r:embed="rId5"/>
          <a:stretch/>
        </p:blipFill>
        <p:spPr>
          <a:xfrm>
            <a:off x="857160" y="3153960"/>
            <a:ext cx="167400" cy="266400"/>
          </a:xfrm>
          <a:prstGeom prst="rect">
            <a:avLst/>
          </a:prstGeom>
          <a:ln w="0">
            <a:noFill/>
          </a:ln>
        </p:spPr>
      </p:pic>
      <p:sp>
        <p:nvSpPr>
          <p:cNvPr id="7" name="bg object 23"/>
          <p:cNvSpPr/>
          <p:nvPr/>
        </p:nvSpPr>
        <p:spPr>
          <a:xfrm>
            <a:off x="597600" y="2986920"/>
            <a:ext cx="685440" cy="21240"/>
          </a:xfrm>
          <a:custGeom>
            <a:avLst/>
            <a:gdLst/>
            <a:ahLst/>
            <a:rect l="l" t="t" r="r" b="b"/>
            <a:pathLst>
              <a:path w="685800" h="21589">
                <a:moveTo>
                  <a:pt x="685800" y="0"/>
                </a:moveTo>
                <a:lnTo>
                  <a:pt x="0" y="0"/>
                </a:lnTo>
                <a:lnTo>
                  <a:pt x="0" y="21590"/>
                </a:lnTo>
                <a:lnTo>
                  <a:pt x="685800" y="21590"/>
                </a:lnTo>
                <a:lnTo>
                  <a:pt x="68580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" name="bg object 24" descr=""/>
          <p:cNvPicPr/>
          <p:nvPr/>
        </p:nvPicPr>
        <p:blipFill>
          <a:blip r:embed="rId6"/>
          <a:stretch/>
        </p:blipFill>
        <p:spPr>
          <a:xfrm>
            <a:off x="1097280" y="2913840"/>
            <a:ext cx="266400" cy="167400"/>
          </a:xfrm>
          <a:prstGeom prst="rect">
            <a:avLst/>
          </a:prstGeom>
          <a:ln w="0">
            <a:noFill/>
          </a:ln>
        </p:spPr>
      </p:pic>
      <p:pic>
        <p:nvPicPr>
          <p:cNvPr id="9" name="bg object 25" descr=""/>
          <p:cNvPicPr/>
          <p:nvPr/>
        </p:nvPicPr>
        <p:blipFill>
          <a:blip r:embed="rId7"/>
          <a:stretch/>
        </p:blipFill>
        <p:spPr>
          <a:xfrm>
            <a:off x="517680" y="2913840"/>
            <a:ext cx="266400" cy="167400"/>
          </a:xfrm>
          <a:prstGeom prst="rect">
            <a:avLst/>
          </a:prstGeom>
          <a:ln w="0">
            <a:noFill/>
          </a:ln>
        </p:spPr>
      </p:pic>
      <p:sp>
        <p:nvSpPr>
          <p:cNvPr id="10" name="bg object 26"/>
          <p:cNvSpPr/>
          <p:nvPr/>
        </p:nvSpPr>
        <p:spPr>
          <a:xfrm>
            <a:off x="648360" y="2705760"/>
            <a:ext cx="6383160" cy="1595520"/>
          </a:xfrm>
          <a:custGeom>
            <a:avLst/>
            <a:gdLst/>
            <a:ahLst/>
            <a:rect l="l" t="t" r="r" b="b"/>
            <a:pathLst>
              <a:path w="6383655" h="1595754">
                <a:moveTo>
                  <a:pt x="100965" y="504190"/>
                </a:moveTo>
                <a:lnTo>
                  <a:pt x="80010" y="504190"/>
                </a:lnTo>
                <a:lnTo>
                  <a:pt x="80010" y="584200"/>
                </a:lnTo>
                <a:lnTo>
                  <a:pt x="100965" y="584200"/>
                </a:lnTo>
                <a:lnTo>
                  <a:pt x="100965" y="504190"/>
                </a:lnTo>
                <a:close/>
                <a:moveTo>
                  <a:pt x="483870" y="469265"/>
                </a:moveTo>
                <a:lnTo>
                  <a:pt x="454025" y="469265"/>
                </a:lnTo>
                <a:lnTo>
                  <a:pt x="482600" y="497840"/>
                </a:lnTo>
                <a:lnTo>
                  <a:pt x="482600" y="584200"/>
                </a:lnTo>
                <a:lnTo>
                  <a:pt x="503555" y="584200"/>
                </a:lnTo>
                <a:lnTo>
                  <a:pt x="503555" y="504190"/>
                </a:lnTo>
                <a:lnTo>
                  <a:pt x="584200" y="504190"/>
                </a:lnTo>
                <a:lnTo>
                  <a:pt x="584200" y="483870"/>
                </a:lnTo>
                <a:lnTo>
                  <a:pt x="498475" y="483870"/>
                </a:lnTo>
                <a:lnTo>
                  <a:pt x="483870" y="469265"/>
                </a:lnTo>
                <a:close/>
                <a:moveTo>
                  <a:pt x="150495" y="469900"/>
                </a:moveTo>
                <a:lnTo>
                  <a:pt x="129540" y="469900"/>
                </a:lnTo>
                <a:lnTo>
                  <a:pt x="129540" y="534670"/>
                </a:lnTo>
                <a:lnTo>
                  <a:pt x="150495" y="534670"/>
                </a:lnTo>
                <a:lnTo>
                  <a:pt x="150495" y="469900"/>
                </a:lnTo>
                <a:close/>
                <a:moveTo>
                  <a:pt x="469265" y="454659"/>
                </a:moveTo>
                <a:lnTo>
                  <a:pt x="433070" y="454659"/>
                </a:lnTo>
                <a:lnTo>
                  <a:pt x="433070" y="534670"/>
                </a:lnTo>
                <a:lnTo>
                  <a:pt x="454025" y="534670"/>
                </a:lnTo>
                <a:lnTo>
                  <a:pt x="454025" y="469265"/>
                </a:lnTo>
                <a:lnTo>
                  <a:pt x="483870" y="469265"/>
                </a:lnTo>
                <a:lnTo>
                  <a:pt x="469265" y="454659"/>
                </a:lnTo>
                <a:close/>
                <a:moveTo>
                  <a:pt x="200025" y="403859"/>
                </a:moveTo>
                <a:lnTo>
                  <a:pt x="165734" y="403859"/>
                </a:lnTo>
                <a:lnTo>
                  <a:pt x="136525" y="433070"/>
                </a:lnTo>
                <a:lnTo>
                  <a:pt x="49530" y="433070"/>
                </a:lnTo>
                <a:lnTo>
                  <a:pt x="49530" y="454659"/>
                </a:lnTo>
                <a:lnTo>
                  <a:pt x="114935" y="454659"/>
                </a:lnTo>
                <a:lnTo>
                  <a:pt x="86995" y="482600"/>
                </a:lnTo>
                <a:lnTo>
                  <a:pt x="19685" y="482600"/>
                </a:lnTo>
                <a:lnTo>
                  <a:pt x="19685" y="483870"/>
                </a:lnTo>
                <a:lnTo>
                  <a:pt x="0" y="483870"/>
                </a:lnTo>
                <a:lnTo>
                  <a:pt x="0" y="504190"/>
                </a:lnTo>
                <a:lnTo>
                  <a:pt x="100330" y="504190"/>
                </a:lnTo>
                <a:lnTo>
                  <a:pt x="100330" y="498475"/>
                </a:lnTo>
                <a:lnTo>
                  <a:pt x="129540" y="469900"/>
                </a:lnTo>
                <a:lnTo>
                  <a:pt x="150495" y="469900"/>
                </a:lnTo>
                <a:lnTo>
                  <a:pt x="150495" y="448945"/>
                </a:lnTo>
                <a:lnTo>
                  <a:pt x="179070" y="419734"/>
                </a:lnTo>
                <a:lnTo>
                  <a:pt x="200025" y="419734"/>
                </a:lnTo>
                <a:lnTo>
                  <a:pt x="200025" y="403859"/>
                </a:lnTo>
                <a:close/>
                <a:moveTo>
                  <a:pt x="200025" y="419734"/>
                </a:moveTo>
                <a:lnTo>
                  <a:pt x="179070" y="419734"/>
                </a:lnTo>
                <a:lnTo>
                  <a:pt x="179070" y="485140"/>
                </a:lnTo>
                <a:lnTo>
                  <a:pt x="200025" y="485140"/>
                </a:lnTo>
                <a:lnTo>
                  <a:pt x="200025" y="419734"/>
                </a:lnTo>
                <a:close/>
                <a:moveTo>
                  <a:pt x="321945" y="307340"/>
                </a:moveTo>
                <a:lnTo>
                  <a:pt x="292100" y="307340"/>
                </a:lnTo>
                <a:lnTo>
                  <a:pt x="382905" y="398145"/>
                </a:lnTo>
                <a:lnTo>
                  <a:pt x="382905" y="485140"/>
                </a:lnTo>
                <a:lnTo>
                  <a:pt x="404495" y="485140"/>
                </a:lnTo>
                <a:lnTo>
                  <a:pt x="404495" y="419734"/>
                </a:lnTo>
                <a:lnTo>
                  <a:pt x="434339" y="419734"/>
                </a:lnTo>
                <a:lnTo>
                  <a:pt x="419734" y="405129"/>
                </a:lnTo>
                <a:lnTo>
                  <a:pt x="484505" y="405129"/>
                </a:lnTo>
                <a:lnTo>
                  <a:pt x="484505" y="383540"/>
                </a:lnTo>
                <a:lnTo>
                  <a:pt x="398145" y="383540"/>
                </a:lnTo>
                <a:lnTo>
                  <a:pt x="321945" y="307340"/>
                </a:lnTo>
                <a:close/>
                <a:moveTo>
                  <a:pt x="434339" y="419734"/>
                </a:moveTo>
                <a:lnTo>
                  <a:pt x="404495" y="419734"/>
                </a:lnTo>
                <a:lnTo>
                  <a:pt x="432434" y="447675"/>
                </a:lnTo>
                <a:lnTo>
                  <a:pt x="432434" y="454659"/>
                </a:lnTo>
                <a:lnTo>
                  <a:pt x="534035" y="454659"/>
                </a:lnTo>
                <a:lnTo>
                  <a:pt x="534035" y="434340"/>
                </a:lnTo>
                <a:lnTo>
                  <a:pt x="448945" y="434340"/>
                </a:lnTo>
                <a:lnTo>
                  <a:pt x="434339" y="419734"/>
                </a:lnTo>
                <a:close/>
                <a:moveTo>
                  <a:pt x="534035" y="433070"/>
                </a:moveTo>
                <a:lnTo>
                  <a:pt x="473075" y="433070"/>
                </a:lnTo>
                <a:lnTo>
                  <a:pt x="473075" y="434340"/>
                </a:lnTo>
                <a:lnTo>
                  <a:pt x="534035" y="434340"/>
                </a:lnTo>
                <a:lnTo>
                  <a:pt x="534035" y="433070"/>
                </a:lnTo>
                <a:close/>
                <a:moveTo>
                  <a:pt x="201295" y="179070"/>
                </a:moveTo>
                <a:lnTo>
                  <a:pt x="99695" y="179070"/>
                </a:lnTo>
                <a:lnTo>
                  <a:pt x="99695" y="200659"/>
                </a:lnTo>
                <a:lnTo>
                  <a:pt x="185420" y="200659"/>
                </a:lnTo>
                <a:lnTo>
                  <a:pt x="276859" y="292100"/>
                </a:lnTo>
                <a:lnTo>
                  <a:pt x="186055" y="383540"/>
                </a:lnTo>
                <a:lnTo>
                  <a:pt x="99695" y="383540"/>
                </a:lnTo>
                <a:lnTo>
                  <a:pt x="99695" y="405129"/>
                </a:lnTo>
                <a:lnTo>
                  <a:pt x="130175" y="405129"/>
                </a:lnTo>
                <a:lnTo>
                  <a:pt x="130175" y="403859"/>
                </a:lnTo>
                <a:lnTo>
                  <a:pt x="200025" y="403859"/>
                </a:lnTo>
                <a:lnTo>
                  <a:pt x="200025" y="398779"/>
                </a:lnTo>
                <a:lnTo>
                  <a:pt x="292100" y="307340"/>
                </a:lnTo>
                <a:lnTo>
                  <a:pt x="321945" y="307340"/>
                </a:lnTo>
                <a:lnTo>
                  <a:pt x="306705" y="292100"/>
                </a:lnTo>
                <a:lnTo>
                  <a:pt x="321309" y="277495"/>
                </a:lnTo>
                <a:lnTo>
                  <a:pt x="292100" y="277495"/>
                </a:lnTo>
                <a:lnTo>
                  <a:pt x="201295" y="186690"/>
                </a:lnTo>
                <a:lnTo>
                  <a:pt x="201295" y="179070"/>
                </a:lnTo>
                <a:close/>
                <a:moveTo>
                  <a:pt x="404495" y="100329"/>
                </a:moveTo>
                <a:lnTo>
                  <a:pt x="383540" y="100329"/>
                </a:lnTo>
                <a:lnTo>
                  <a:pt x="383540" y="186054"/>
                </a:lnTo>
                <a:lnTo>
                  <a:pt x="292100" y="277495"/>
                </a:lnTo>
                <a:lnTo>
                  <a:pt x="321309" y="277495"/>
                </a:lnTo>
                <a:lnTo>
                  <a:pt x="398145" y="200659"/>
                </a:lnTo>
                <a:lnTo>
                  <a:pt x="484505" y="200659"/>
                </a:lnTo>
                <a:lnTo>
                  <a:pt x="484505" y="180340"/>
                </a:lnTo>
                <a:lnTo>
                  <a:pt x="418465" y="180340"/>
                </a:lnTo>
                <a:lnTo>
                  <a:pt x="433705" y="165100"/>
                </a:lnTo>
                <a:lnTo>
                  <a:pt x="404495" y="165100"/>
                </a:lnTo>
                <a:lnTo>
                  <a:pt x="404495" y="100329"/>
                </a:lnTo>
                <a:close/>
                <a:moveTo>
                  <a:pt x="114934" y="100329"/>
                </a:moveTo>
                <a:lnTo>
                  <a:pt x="85090" y="100329"/>
                </a:lnTo>
                <a:lnTo>
                  <a:pt x="114300" y="129540"/>
                </a:lnTo>
                <a:lnTo>
                  <a:pt x="49530" y="129540"/>
                </a:lnTo>
                <a:lnTo>
                  <a:pt x="49530" y="151129"/>
                </a:lnTo>
                <a:lnTo>
                  <a:pt x="135890" y="151129"/>
                </a:lnTo>
                <a:lnTo>
                  <a:pt x="163830" y="179070"/>
                </a:lnTo>
                <a:lnTo>
                  <a:pt x="200659" y="179070"/>
                </a:lnTo>
                <a:lnTo>
                  <a:pt x="200659" y="165100"/>
                </a:lnTo>
                <a:lnTo>
                  <a:pt x="179705" y="165100"/>
                </a:lnTo>
                <a:lnTo>
                  <a:pt x="151130" y="136525"/>
                </a:lnTo>
                <a:lnTo>
                  <a:pt x="151130" y="115570"/>
                </a:lnTo>
                <a:lnTo>
                  <a:pt x="130175" y="115570"/>
                </a:lnTo>
                <a:lnTo>
                  <a:pt x="114934" y="100329"/>
                </a:lnTo>
                <a:close/>
                <a:moveTo>
                  <a:pt x="200659" y="99059"/>
                </a:moveTo>
                <a:lnTo>
                  <a:pt x="191770" y="99059"/>
                </a:lnTo>
                <a:lnTo>
                  <a:pt x="191770" y="100329"/>
                </a:lnTo>
                <a:lnTo>
                  <a:pt x="179705" y="100329"/>
                </a:lnTo>
                <a:lnTo>
                  <a:pt x="179705" y="165100"/>
                </a:lnTo>
                <a:lnTo>
                  <a:pt x="200659" y="165100"/>
                </a:lnTo>
                <a:lnTo>
                  <a:pt x="200659" y="99059"/>
                </a:lnTo>
                <a:close/>
                <a:moveTo>
                  <a:pt x="454659" y="49529"/>
                </a:moveTo>
                <a:lnTo>
                  <a:pt x="433705" y="49529"/>
                </a:lnTo>
                <a:lnTo>
                  <a:pt x="433705" y="135890"/>
                </a:lnTo>
                <a:lnTo>
                  <a:pt x="404495" y="165100"/>
                </a:lnTo>
                <a:lnTo>
                  <a:pt x="433705" y="165100"/>
                </a:lnTo>
                <a:lnTo>
                  <a:pt x="447675" y="151129"/>
                </a:lnTo>
                <a:lnTo>
                  <a:pt x="534035" y="151129"/>
                </a:lnTo>
                <a:lnTo>
                  <a:pt x="534035" y="130809"/>
                </a:lnTo>
                <a:lnTo>
                  <a:pt x="467995" y="130809"/>
                </a:lnTo>
                <a:lnTo>
                  <a:pt x="483870" y="114934"/>
                </a:lnTo>
                <a:lnTo>
                  <a:pt x="454659" y="114934"/>
                </a:lnTo>
                <a:lnTo>
                  <a:pt x="454659" y="49529"/>
                </a:lnTo>
                <a:close/>
                <a:moveTo>
                  <a:pt x="534035" y="129540"/>
                </a:moveTo>
                <a:lnTo>
                  <a:pt x="488950" y="129540"/>
                </a:lnTo>
                <a:lnTo>
                  <a:pt x="488950" y="130809"/>
                </a:lnTo>
                <a:lnTo>
                  <a:pt x="534035" y="130809"/>
                </a:lnTo>
                <a:lnTo>
                  <a:pt x="534035" y="129540"/>
                </a:lnTo>
                <a:close/>
                <a:moveTo>
                  <a:pt x="151130" y="49529"/>
                </a:moveTo>
                <a:lnTo>
                  <a:pt x="130175" y="49529"/>
                </a:lnTo>
                <a:lnTo>
                  <a:pt x="130175" y="115570"/>
                </a:lnTo>
                <a:lnTo>
                  <a:pt x="151130" y="115570"/>
                </a:lnTo>
                <a:lnTo>
                  <a:pt x="151130" y="49529"/>
                </a:lnTo>
                <a:close/>
                <a:moveTo>
                  <a:pt x="504190" y="0"/>
                </a:moveTo>
                <a:lnTo>
                  <a:pt x="483234" y="0"/>
                </a:lnTo>
                <a:lnTo>
                  <a:pt x="483234" y="86359"/>
                </a:lnTo>
                <a:lnTo>
                  <a:pt x="454659" y="114934"/>
                </a:lnTo>
                <a:lnTo>
                  <a:pt x="483870" y="114934"/>
                </a:lnTo>
                <a:lnTo>
                  <a:pt x="497205" y="101600"/>
                </a:lnTo>
                <a:lnTo>
                  <a:pt x="584200" y="101600"/>
                </a:lnTo>
                <a:lnTo>
                  <a:pt x="584200" y="80009"/>
                </a:lnTo>
                <a:lnTo>
                  <a:pt x="504190" y="80009"/>
                </a:lnTo>
                <a:lnTo>
                  <a:pt x="504190" y="0"/>
                </a:lnTo>
                <a:close/>
                <a:moveTo>
                  <a:pt x="101600" y="80009"/>
                </a:moveTo>
                <a:lnTo>
                  <a:pt x="0" y="80009"/>
                </a:lnTo>
                <a:lnTo>
                  <a:pt x="0" y="101600"/>
                </a:lnTo>
                <a:lnTo>
                  <a:pt x="38100" y="101600"/>
                </a:lnTo>
                <a:lnTo>
                  <a:pt x="38100" y="100329"/>
                </a:lnTo>
                <a:lnTo>
                  <a:pt x="114934" y="100329"/>
                </a:lnTo>
                <a:lnTo>
                  <a:pt x="101600" y="86995"/>
                </a:lnTo>
                <a:lnTo>
                  <a:pt x="101600" y="80009"/>
                </a:lnTo>
                <a:close/>
                <a:moveTo>
                  <a:pt x="100965" y="0"/>
                </a:moveTo>
                <a:lnTo>
                  <a:pt x="80010" y="0"/>
                </a:lnTo>
                <a:lnTo>
                  <a:pt x="80010" y="80009"/>
                </a:lnTo>
                <a:lnTo>
                  <a:pt x="100965" y="80009"/>
                </a:lnTo>
                <a:lnTo>
                  <a:pt x="100965" y="0"/>
                </a:lnTo>
                <a:close/>
                <a:moveTo>
                  <a:pt x="6383655" y="1063625"/>
                </a:moveTo>
                <a:lnTo>
                  <a:pt x="6367145" y="1063625"/>
                </a:lnTo>
                <a:lnTo>
                  <a:pt x="6367145" y="1595754"/>
                </a:lnTo>
                <a:lnTo>
                  <a:pt x="6383655" y="1595754"/>
                </a:lnTo>
                <a:lnTo>
                  <a:pt x="6383655" y="1063625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" name="bg object 27" descr=""/>
          <p:cNvPicPr/>
          <p:nvPr/>
        </p:nvPicPr>
        <p:blipFill>
          <a:blip r:embed="rId8"/>
          <a:stretch/>
        </p:blipFill>
        <p:spPr>
          <a:xfrm>
            <a:off x="6958800" y="3707280"/>
            <a:ext cx="129960" cy="206640"/>
          </a:xfrm>
          <a:prstGeom prst="rect">
            <a:avLst/>
          </a:prstGeom>
          <a:ln w="0">
            <a:noFill/>
          </a:ln>
        </p:spPr>
      </p:pic>
      <p:pic>
        <p:nvPicPr>
          <p:cNvPr id="12" name="bg object 28" descr=""/>
          <p:cNvPicPr/>
          <p:nvPr/>
        </p:nvPicPr>
        <p:blipFill>
          <a:blip r:embed="rId9"/>
          <a:stretch/>
        </p:blipFill>
        <p:spPr>
          <a:xfrm>
            <a:off x="6958800" y="4156200"/>
            <a:ext cx="129960" cy="206640"/>
          </a:xfrm>
          <a:prstGeom prst="rect">
            <a:avLst/>
          </a:prstGeom>
          <a:ln w="0">
            <a:noFill/>
          </a:ln>
        </p:spPr>
      </p:pic>
      <p:sp>
        <p:nvSpPr>
          <p:cNvPr id="13" name="bg object 29"/>
          <p:cNvSpPr/>
          <p:nvPr/>
        </p:nvSpPr>
        <p:spPr>
          <a:xfrm>
            <a:off x="6757560" y="4026600"/>
            <a:ext cx="531720" cy="16200"/>
          </a:xfrm>
          <a:custGeom>
            <a:avLst/>
            <a:gdLst/>
            <a:ahLst/>
            <a:rect l="l" t="t" r="r" b="b"/>
            <a:pathLst>
              <a:path w="532129" h="16510">
                <a:moveTo>
                  <a:pt x="532129" y="0"/>
                </a:moveTo>
                <a:lnTo>
                  <a:pt x="0" y="0"/>
                </a:lnTo>
                <a:lnTo>
                  <a:pt x="0" y="16509"/>
                </a:lnTo>
                <a:lnTo>
                  <a:pt x="532129" y="16509"/>
                </a:lnTo>
                <a:lnTo>
                  <a:pt x="532129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4" name="bg object 30" descr=""/>
          <p:cNvPicPr/>
          <p:nvPr/>
        </p:nvPicPr>
        <p:blipFill>
          <a:blip r:embed="rId10"/>
          <a:stretch/>
        </p:blipFill>
        <p:spPr>
          <a:xfrm>
            <a:off x="7144920" y="3970080"/>
            <a:ext cx="206640" cy="129960"/>
          </a:xfrm>
          <a:prstGeom prst="rect">
            <a:avLst/>
          </a:prstGeom>
          <a:ln w="0">
            <a:noFill/>
          </a:ln>
        </p:spPr>
      </p:pic>
      <p:pic>
        <p:nvPicPr>
          <p:cNvPr id="15" name="bg object 31" descr=""/>
          <p:cNvPicPr/>
          <p:nvPr/>
        </p:nvPicPr>
        <p:blipFill>
          <a:blip r:embed="rId11"/>
          <a:stretch/>
        </p:blipFill>
        <p:spPr>
          <a:xfrm>
            <a:off x="6696000" y="3970080"/>
            <a:ext cx="206640" cy="129960"/>
          </a:xfrm>
          <a:prstGeom prst="rect">
            <a:avLst/>
          </a:prstGeom>
          <a:ln w="0">
            <a:noFill/>
          </a:ln>
        </p:spPr>
      </p:pic>
      <p:sp>
        <p:nvSpPr>
          <p:cNvPr id="16" name="bg object 32"/>
          <p:cNvSpPr/>
          <p:nvPr/>
        </p:nvSpPr>
        <p:spPr>
          <a:xfrm>
            <a:off x="6859800" y="3871440"/>
            <a:ext cx="326520" cy="327240"/>
          </a:xfrm>
          <a:custGeom>
            <a:avLst/>
            <a:gdLst/>
            <a:ahLst/>
            <a:rect l="l" t="t" r="r" b="b"/>
            <a:pathLst>
              <a:path w="327025" h="327660">
                <a:moveTo>
                  <a:pt x="315595" y="0"/>
                </a:moveTo>
                <a:lnTo>
                  <a:pt x="0" y="316230"/>
                </a:lnTo>
                <a:lnTo>
                  <a:pt x="11429" y="327660"/>
                </a:lnTo>
                <a:lnTo>
                  <a:pt x="327025" y="11430"/>
                </a:lnTo>
                <a:lnTo>
                  <a:pt x="315595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" name="bg object 33" descr=""/>
          <p:cNvPicPr/>
          <p:nvPr/>
        </p:nvPicPr>
        <p:blipFill>
          <a:blip r:embed="rId12"/>
          <a:stretch/>
        </p:blipFill>
        <p:spPr>
          <a:xfrm>
            <a:off x="7094880" y="3808080"/>
            <a:ext cx="155160" cy="155880"/>
          </a:xfrm>
          <a:prstGeom prst="rect">
            <a:avLst/>
          </a:prstGeom>
          <a:ln w="0">
            <a:noFill/>
          </a:ln>
        </p:spPr>
      </p:pic>
      <p:pic>
        <p:nvPicPr>
          <p:cNvPr id="18" name="bg object 34" descr=""/>
          <p:cNvPicPr/>
          <p:nvPr/>
        </p:nvPicPr>
        <p:blipFill>
          <a:blip r:embed="rId13"/>
          <a:stretch/>
        </p:blipFill>
        <p:spPr>
          <a:xfrm>
            <a:off x="6797520" y="4105440"/>
            <a:ext cx="155160" cy="155880"/>
          </a:xfrm>
          <a:prstGeom prst="rect">
            <a:avLst/>
          </a:prstGeom>
          <a:ln w="0">
            <a:noFill/>
          </a:ln>
        </p:spPr>
      </p:pic>
      <p:sp>
        <p:nvSpPr>
          <p:cNvPr id="19" name="bg object 35"/>
          <p:cNvSpPr/>
          <p:nvPr/>
        </p:nvSpPr>
        <p:spPr>
          <a:xfrm>
            <a:off x="6859800" y="3871080"/>
            <a:ext cx="326520" cy="326520"/>
          </a:xfrm>
          <a:custGeom>
            <a:avLst/>
            <a:gdLst/>
            <a:ahLst/>
            <a:rect l="l" t="t" r="r" b="b"/>
            <a:pathLst>
              <a:path w="327025" h="327025">
                <a:moveTo>
                  <a:pt x="11429" y="0"/>
                </a:moveTo>
                <a:lnTo>
                  <a:pt x="0" y="11429"/>
                </a:lnTo>
                <a:lnTo>
                  <a:pt x="315595" y="327025"/>
                </a:lnTo>
                <a:lnTo>
                  <a:pt x="327025" y="315595"/>
                </a:lnTo>
                <a:lnTo>
                  <a:pt x="11429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" name="bg object 36" descr=""/>
          <p:cNvPicPr/>
          <p:nvPr/>
        </p:nvPicPr>
        <p:blipFill>
          <a:blip r:embed="rId14"/>
          <a:stretch/>
        </p:blipFill>
        <p:spPr>
          <a:xfrm>
            <a:off x="7094160" y="4105800"/>
            <a:ext cx="155880" cy="155160"/>
          </a:xfrm>
          <a:prstGeom prst="rect">
            <a:avLst/>
          </a:prstGeom>
          <a:ln w="0">
            <a:noFill/>
          </a:ln>
        </p:spPr>
      </p:pic>
      <p:pic>
        <p:nvPicPr>
          <p:cNvPr id="21" name="bg object 37" descr=""/>
          <p:cNvPicPr/>
          <p:nvPr/>
        </p:nvPicPr>
        <p:blipFill>
          <a:blip r:embed="rId15"/>
          <a:stretch/>
        </p:blipFill>
        <p:spPr>
          <a:xfrm>
            <a:off x="6797520" y="3808080"/>
            <a:ext cx="155880" cy="155160"/>
          </a:xfrm>
          <a:prstGeom prst="rect">
            <a:avLst/>
          </a:prstGeom>
          <a:ln w="0">
            <a:noFill/>
          </a:ln>
        </p:spPr>
      </p:pic>
      <p:sp>
        <p:nvSpPr>
          <p:cNvPr id="22" name="bg object 38"/>
          <p:cNvSpPr/>
          <p:nvPr/>
        </p:nvSpPr>
        <p:spPr>
          <a:xfrm>
            <a:off x="5292720" y="2221200"/>
            <a:ext cx="15480" cy="508320"/>
          </a:xfrm>
          <a:custGeom>
            <a:avLst/>
            <a:gdLst/>
            <a:ahLst/>
            <a:rect l="l" t="t" r="r" b="b"/>
            <a:pathLst>
              <a:path w="15875" h="508635">
                <a:moveTo>
                  <a:pt x="15875" y="0"/>
                </a:moveTo>
                <a:lnTo>
                  <a:pt x="0" y="0"/>
                </a:lnTo>
                <a:lnTo>
                  <a:pt x="0" y="508634"/>
                </a:lnTo>
                <a:lnTo>
                  <a:pt x="15875" y="508634"/>
                </a:lnTo>
                <a:lnTo>
                  <a:pt x="15875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3" name="bg object 39" descr=""/>
          <p:cNvPicPr/>
          <p:nvPr/>
        </p:nvPicPr>
        <p:blipFill>
          <a:blip r:embed="rId16"/>
          <a:stretch/>
        </p:blipFill>
        <p:spPr>
          <a:xfrm>
            <a:off x="5238720" y="2161440"/>
            <a:ext cx="124200" cy="197640"/>
          </a:xfrm>
          <a:prstGeom prst="rect">
            <a:avLst/>
          </a:prstGeom>
          <a:ln w="0">
            <a:noFill/>
          </a:ln>
        </p:spPr>
      </p:pic>
      <p:pic>
        <p:nvPicPr>
          <p:cNvPr id="24" name="bg object 40" descr=""/>
          <p:cNvPicPr/>
          <p:nvPr/>
        </p:nvPicPr>
        <p:blipFill>
          <a:blip r:embed="rId17"/>
          <a:stretch/>
        </p:blipFill>
        <p:spPr>
          <a:xfrm>
            <a:off x="5238720" y="2590920"/>
            <a:ext cx="124200" cy="197640"/>
          </a:xfrm>
          <a:prstGeom prst="rect">
            <a:avLst/>
          </a:prstGeom>
          <a:ln w="0">
            <a:noFill/>
          </a:ln>
        </p:spPr>
      </p:pic>
      <p:sp>
        <p:nvSpPr>
          <p:cNvPr id="25" name="bg object 41"/>
          <p:cNvSpPr/>
          <p:nvPr/>
        </p:nvSpPr>
        <p:spPr>
          <a:xfrm>
            <a:off x="5046480" y="2467080"/>
            <a:ext cx="508320" cy="15480"/>
          </a:xfrm>
          <a:custGeom>
            <a:avLst/>
            <a:gdLst/>
            <a:ahLst/>
            <a:rect l="l" t="t" r="r" b="b"/>
            <a:pathLst>
              <a:path w="508635" h="15875">
                <a:moveTo>
                  <a:pt x="508635" y="0"/>
                </a:moveTo>
                <a:lnTo>
                  <a:pt x="0" y="0"/>
                </a:lnTo>
                <a:lnTo>
                  <a:pt x="0" y="15875"/>
                </a:lnTo>
                <a:lnTo>
                  <a:pt x="508635" y="15875"/>
                </a:lnTo>
                <a:lnTo>
                  <a:pt x="508635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6" name="bg object 42" descr=""/>
          <p:cNvPicPr/>
          <p:nvPr/>
        </p:nvPicPr>
        <p:blipFill>
          <a:blip r:embed="rId18"/>
          <a:stretch/>
        </p:blipFill>
        <p:spPr>
          <a:xfrm>
            <a:off x="5416560" y="2413080"/>
            <a:ext cx="197640" cy="124200"/>
          </a:xfrm>
          <a:prstGeom prst="rect">
            <a:avLst/>
          </a:prstGeom>
          <a:ln w="0">
            <a:noFill/>
          </a:ln>
        </p:spPr>
      </p:pic>
      <p:pic>
        <p:nvPicPr>
          <p:cNvPr id="27" name="bg object 43" descr=""/>
          <p:cNvPicPr/>
          <p:nvPr/>
        </p:nvPicPr>
        <p:blipFill>
          <a:blip r:embed="rId19"/>
          <a:stretch/>
        </p:blipFill>
        <p:spPr>
          <a:xfrm>
            <a:off x="4987440" y="2413080"/>
            <a:ext cx="197640" cy="124200"/>
          </a:xfrm>
          <a:prstGeom prst="rect">
            <a:avLst/>
          </a:prstGeom>
          <a:ln w="0">
            <a:noFill/>
          </a:ln>
        </p:spPr>
      </p:pic>
      <p:sp>
        <p:nvSpPr>
          <p:cNvPr id="28" name="bg object 44"/>
          <p:cNvSpPr/>
          <p:nvPr/>
        </p:nvSpPr>
        <p:spPr>
          <a:xfrm>
            <a:off x="5144040" y="2318400"/>
            <a:ext cx="312840" cy="312840"/>
          </a:xfrm>
          <a:custGeom>
            <a:avLst/>
            <a:gdLst/>
            <a:ahLst/>
            <a:rect l="l" t="t" r="r" b="b"/>
            <a:pathLst>
              <a:path w="313054" h="313055">
                <a:moveTo>
                  <a:pt x="302260" y="0"/>
                </a:moveTo>
                <a:lnTo>
                  <a:pt x="0" y="302259"/>
                </a:lnTo>
                <a:lnTo>
                  <a:pt x="11429" y="313054"/>
                </a:lnTo>
                <a:lnTo>
                  <a:pt x="313054" y="10795"/>
                </a:lnTo>
                <a:lnTo>
                  <a:pt x="30226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9" name="bg object 45" descr=""/>
          <p:cNvPicPr/>
          <p:nvPr/>
        </p:nvPicPr>
        <p:blipFill>
          <a:blip r:embed="rId20"/>
          <a:stretch/>
        </p:blipFill>
        <p:spPr>
          <a:xfrm>
            <a:off x="5368320" y="2257920"/>
            <a:ext cx="149040" cy="149400"/>
          </a:xfrm>
          <a:prstGeom prst="rect">
            <a:avLst/>
          </a:prstGeom>
          <a:ln w="0">
            <a:noFill/>
          </a:ln>
        </p:spPr>
      </p:pic>
      <p:pic>
        <p:nvPicPr>
          <p:cNvPr id="30" name="bg object 46" descr=""/>
          <p:cNvPicPr/>
          <p:nvPr/>
        </p:nvPicPr>
        <p:blipFill>
          <a:blip r:embed="rId21"/>
          <a:stretch/>
        </p:blipFill>
        <p:spPr>
          <a:xfrm>
            <a:off x="5083920" y="2542680"/>
            <a:ext cx="149040" cy="149400"/>
          </a:xfrm>
          <a:prstGeom prst="rect">
            <a:avLst/>
          </a:prstGeom>
          <a:ln w="0">
            <a:noFill/>
          </a:ln>
        </p:spPr>
      </p:pic>
      <p:sp>
        <p:nvSpPr>
          <p:cNvPr id="31" name="bg object 47"/>
          <p:cNvSpPr/>
          <p:nvPr/>
        </p:nvSpPr>
        <p:spPr>
          <a:xfrm>
            <a:off x="5144040" y="2318400"/>
            <a:ext cx="312840" cy="312840"/>
          </a:xfrm>
          <a:custGeom>
            <a:avLst/>
            <a:gdLst/>
            <a:ahLst/>
            <a:rect l="l" t="t" r="r" b="b"/>
            <a:pathLst>
              <a:path w="313054" h="313055">
                <a:moveTo>
                  <a:pt x="11429" y="0"/>
                </a:moveTo>
                <a:lnTo>
                  <a:pt x="0" y="11429"/>
                </a:lnTo>
                <a:lnTo>
                  <a:pt x="302260" y="313054"/>
                </a:lnTo>
                <a:lnTo>
                  <a:pt x="313054" y="302259"/>
                </a:lnTo>
                <a:lnTo>
                  <a:pt x="11429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2" name="bg object 48" descr=""/>
          <p:cNvPicPr/>
          <p:nvPr/>
        </p:nvPicPr>
        <p:blipFill>
          <a:blip r:embed="rId22"/>
          <a:stretch/>
        </p:blipFill>
        <p:spPr>
          <a:xfrm>
            <a:off x="5368320" y="2543040"/>
            <a:ext cx="149400" cy="149040"/>
          </a:xfrm>
          <a:prstGeom prst="rect">
            <a:avLst/>
          </a:prstGeom>
          <a:ln w="0">
            <a:noFill/>
          </a:ln>
        </p:spPr>
      </p:pic>
      <p:pic>
        <p:nvPicPr>
          <p:cNvPr id="33" name="bg object 49" descr=""/>
          <p:cNvPicPr/>
          <p:nvPr/>
        </p:nvPicPr>
        <p:blipFill>
          <a:blip r:embed="rId23"/>
          <a:stretch/>
        </p:blipFill>
        <p:spPr>
          <a:xfrm>
            <a:off x="5083920" y="2257920"/>
            <a:ext cx="149400" cy="149040"/>
          </a:xfrm>
          <a:prstGeom prst="rect">
            <a:avLst/>
          </a:prstGeom>
          <a:ln w="0">
            <a:noFill/>
          </a:ln>
        </p:spPr>
      </p:pic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957400" y="3197880"/>
            <a:ext cx="1641600" cy="438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700" spc="-1" strike="noStrike">
                <a:latin typeface="Calibri"/>
              </a:rPr>
              <a:t>Click to edit the title text format</a:t>
            </a:r>
            <a:endParaRPr b="0" lang="en-US" sz="27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7979FA4-A436-49F2-8B16-E40B7CF9F11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4"/>
    <p:sldLayoutId id="2147483650" r:id="rId25"/>
    <p:sldLayoutId id="2147483651" r:id="rId26"/>
    <p:sldLayoutId id="2147483652" r:id="rId27"/>
    <p:sldLayoutId id="2147483653" r:id="rId28"/>
    <p:sldLayoutId id="2147483654" r:id="rId29"/>
    <p:sldLayoutId id="2147483655" r:id="rId30"/>
    <p:sldLayoutId id="2147483656" r:id="rId31"/>
    <p:sldLayoutId id="2147483657" r:id="rId32"/>
    <p:sldLayoutId id="2147483658" r:id="rId33"/>
    <p:sldLayoutId id="2147483659" r:id="rId34"/>
    <p:sldLayoutId id="2147483660" r:id="rId3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2"/>
          <p:cNvSpPr/>
          <p:nvPr/>
        </p:nvSpPr>
        <p:spPr>
          <a:xfrm>
            <a:off x="2820240" y="8511840"/>
            <a:ext cx="1802880" cy="21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1300" spc="137" strike="noStrike">
                <a:solidFill>
                  <a:srgbClr val="ffffff"/>
                </a:solidFill>
                <a:latin typeface="Tahoma"/>
              </a:rPr>
              <a:t>superportadas.</a:t>
            </a:r>
            <a:r>
              <a:rPr b="0" lang="en-US" sz="1300" spc="22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300" spc="69" strike="noStrike">
                <a:solidFill>
                  <a:srgbClr val="ffffff"/>
                </a:solidFill>
                <a:latin typeface="Tahoma"/>
              </a:rPr>
              <a:t>com</a:t>
            </a:r>
            <a:endParaRPr b="0" lang="en-US" sz="1300" spc="-1" strike="noStrike">
              <a:latin typeface="Arial"/>
            </a:endParaRPr>
          </a:p>
        </p:txBody>
      </p:sp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2957400" y="3197880"/>
            <a:ext cx="1641600" cy="17996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  <a:tabLst>
                <a:tab algn="l" pos="490680"/>
                <a:tab algn="l" pos="984960"/>
                <a:tab algn="l" pos="1393920"/>
              </a:tabLst>
            </a:pPr>
            <a:r>
              <a:rPr b="0" lang="en-US" sz="2700" spc="202" strike="noStrike">
                <a:solidFill>
                  <a:srgbClr val="0d4d83"/>
                </a:solidFill>
                <a:latin typeface="Tahoma"/>
              </a:rPr>
              <a:t>H</a:t>
            </a:r>
            <a:r>
              <a:rPr b="0" lang="en-US" sz="2700" spc="-1" strike="noStrike">
                <a:solidFill>
                  <a:srgbClr val="0d4d83"/>
                </a:solidFill>
                <a:latin typeface="Tahoma"/>
              </a:rPr>
              <a:t>	</a:t>
            </a:r>
            <a:r>
              <a:rPr b="0" lang="en-US" sz="2700" spc="214" strike="noStrike">
                <a:solidFill>
                  <a:srgbClr val="0d4d83"/>
                </a:solidFill>
                <a:latin typeface="Tahoma"/>
              </a:rPr>
              <a:t>O</a:t>
            </a:r>
            <a:r>
              <a:rPr b="0" lang="en-US" sz="2700" spc="-1" strike="noStrike">
                <a:solidFill>
                  <a:srgbClr val="0d4d83"/>
                </a:solidFill>
                <a:latin typeface="Tahoma"/>
              </a:rPr>
              <a:t>	</a:t>
            </a:r>
            <a:r>
              <a:rPr b="0" lang="en-US" sz="2700" spc="134" strike="noStrike">
                <a:solidFill>
                  <a:srgbClr val="0d4d83"/>
                </a:solidFill>
                <a:latin typeface="Tahoma"/>
              </a:rPr>
              <a:t>L</a:t>
            </a:r>
            <a:r>
              <a:rPr b="0" lang="en-US" sz="2700" spc="-1" strike="noStrike">
                <a:solidFill>
                  <a:srgbClr val="0d4d83"/>
                </a:solidFill>
                <a:latin typeface="Tahoma"/>
              </a:rPr>
              <a:t>	</a:t>
            </a:r>
            <a:r>
              <a:rPr b="0" lang="en-US" sz="2700" spc="174" strike="noStrike">
                <a:solidFill>
                  <a:srgbClr val="0d4d83"/>
                </a:solidFill>
                <a:latin typeface="Tahoma"/>
              </a:rPr>
              <a:t>A</a:t>
            </a:r>
            <a:endParaRPr b="0" lang="en-US" sz="2700" spc="-1" strike="noStrike">
              <a:latin typeface="Calibri"/>
            </a:endParaRPr>
          </a:p>
        </p:txBody>
      </p:sp>
      <p:sp>
        <p:nvSpPr>
          <p:cNvPr id="77" name="object 4"/>
          <p:cNvSpPr/>
          <p:nvPr/>
        </p:nvSpPr>
        <p:spPr>
          <a:xfrm>
            <a:off x="1795320" y="3259080"/>
            <a:ext cx="3962160" cy="351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11500" spc="-491" strike="noStrike">
                <a:solidFill>
                  <a:srgbClr val="de484e"/>
                </a:solidFill>
                <a:latin typeface="Arial Narrow"/>
              </a:rPr>
              <a:t>Diciebre</a:t>
            </a:r>
            <a:endParaRPr b="0" lang="en-US" sz="11500" spc="-1" strike="noStrike">
              <a:latin typeface="Arial"/>
            </a:endParaRPr>
          </a:p>
        </p:txBody>
      </p:sp>
      <p:sp>
        <p:nvSpPr>
          <p:cNvPr id="78" name="object 5"/>
          <p:cNvSpPr/>
          <p:nvPr/>
        </p:nvSpPr>
        <p:spPr>
          <a:xfrm>
            <a:off x="4320" y="9105120"/>
            <a:ext cx="7547400" cy="1569240"/>
          </a:xfrm>
          <a:custGeom>
            <a:avLst/>
            <a:gdLst/>
            <a:ahLst/>
            <a:rect l="l" t="t" r="r" b="b"/>
            <a:pathLst>
              <a:path w="7547609" h="1569720">
                <a:moveTo>
                  <a:pt x="7547609" y="0"/>
                </a:moveTo>
                <a:lnTo>
                  <a:pt x="0" y="0"/>
                </a:lnTo>
                <a:lnTo>
                  <a:pt x="0" y="1569720"/>
                </a:lnTo>
                <a:lnTo>
                  <a:pt x="7547609" y="1569720"/>
                </a:lnTo>
                <a:lnTo>
                  <a:pt x="7547609" y="0"/>
                </a:lnTo>
                <a:close/>
              </a:path>
            </a:pathLst>
          </a:custGeom>
          <a:solidFill>
            <a:srgbClr val="aee0f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2022-07-29T03:12:35Z</dcterms:created>
  <dc:creator/>
  <dc:description/>
  <dc:language>en-US</dc:language>
  <cp:lastModifiedBy/>
  <dcterms:modified xsi:type="dcterms:W3CDTF">2022-07-29T03:12:35Z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