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568B5FC-ECB7-4210-80D8-D456364B0D7C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FB50FA1-1F45-494D-8998-D0A88333D6E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5C26C86-F423-40CD-AD2B-CDEA053482FC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36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8840" y="235332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4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36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8840" y="5400360"/>
            <a:ext cx="2252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E55D032-0E5A-4BC6-90D0-41241F289307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F6BF92-146B-4154-9033-9497778EBCD5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699480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FC2A95-B70D-4C1A-B216-45DF55698A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A6E5BEE-75BB-46EE-817A-D271F048513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3B36C17-E581-4B6B-9335-9CD86022DB0D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388440" y="401040"/>
            <a:ext cx="6994800" cy="778428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18C73F7-A18B-4631-A46E-182A885AA71E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4586F57-48AF-48FC-8617-E6E5EB57EED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5833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600" y="540036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2E3D0AC4-1F92-4927-8C3A-982D8A1A1571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388440" y="401040"/>
            <a:ext cx="6994800" cy="1679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44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600" y="2353320"/>
            <a:ext cx="341316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440" y="5400360"/>
            <a:ext cx="6994800" cy="2782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9BC4332-5931-495B-97FE-56F8C2968DC3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58040"/>
          </a:xfrm>
          <a:prstGeom prst="rect">
            <a:avLst/>
          </a:prstGeom>
          <a:ln w="0">
            <a:noFill/>
          </a:ln>
        </p:spPr>
      </p:pic>
      <p:pic>
        <p:nvPicPr>
          <p:cNvPr id="1" name="bg object 17" descr=""/>
          <p:cNvPicPr/>
          <p:nvPr/>
        </p:nvPicPr>
        <p:blipFill>
          <a:blip r:embed="rId3"/>
          <a:stretch/>
        </p:blipFill>
        <p:spPr>
          <a:xfrm>
            <a:off x="0" y="7491960"/>
            <a:ext cx="7772040" cy="2566080"/>
          </a:xfrm>
          <a:prstGeom prst="rect">
            <a:avLst/>
          </a:prstGeom>
          <a:ln w="0">
            <a:noFill/>
          </a:ln>
        </p:spPr>
      </p:pic>
      <p:sp>
        <p:nvSpPr>
          <p:cNvPr id="2" name="bg object 18"/>
          <p:cNvSpPr/>
          <p:nvPr/>
        </p:nvSpPr>
        <p:spPr>
          <a:xfrm>
            <a:off x="0" y="4690800"/>
            <a:ext cx="7772040" cy="2834280"/>
          </a:xfrm>
          <a:custGeom>
            <a:avLst/>
            <a:gdLst/>
            <a:ahLst/>
            <a:rect l="l" t="t" r="r" b="b"/>
            <a:pathLst>
              <a:path w="7772400" h="2834640">
                <a:moveTo>
                  <a:pt x="7772400" y="2551176"/>
                </a:moveTo>
                <a:lnTo>
                  <a:pt x="0" y="2551176"/>
                </a:lnTo>
                <a:lnTo>
                  <a:pt x="0" y="2834640"/>
                </a:lnTo>
                <a:lnTo>
                  <a:pt x="7772387" y="2834640"/>
                </a:lnTo>
                <a:lnTo>
                  <a:pt x="7772400" y="2551176"/>
                </a:lnTo>
                <a:close/>
                <a:moveTo>
                  <a:pt x="7772400" y="0"/>
                </a:moveTo>
                <a:lnTo>
                  <a:pt x="0" y="0"/>
                </a:lnTo>
                <a:lnTo>
                  <a:pt x="0" y="286512"/>
                </a:lnTo>
                <a:lnTo>
                  <a:pt x="7772400" y="286512"/>
                </a:lnTo>
                <a:lnTo>
                  <a:pt x="7772400" y="0"/>
                </a:lnTo>
                <a:close/>
              </a:path>
            </a:pathLst>
          </a:custGeom>
          <a:solidFill>
            <a:srgbClr val="bebebe"/>
          </a:solidFill>
          <a:ln w="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PlaceHolder 1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3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2ABFAB2D-CF91-4AB7-89BE-C9A2F00CA85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image" Target="../media/image4.png"/><Relationship Id="rId3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2"/>
          <p:cNvSpPr/>
          <p:nvPr/>
        </p:nvSpPr>
        <p:spPr>
          <a:xfrm>
            <a:off x="255960" y="5126760"/>
            <a:ext cx="7192800" cy="1208520"/>
          </a:xfrm>
          <a:prstGeom prst="rect">
            <a:avLst/>
          </a:prstGeom>
          <a:solidFill>
            <a:srgbClr val="ffffff"/>
          </a:solidFill>
          <a:ln w="24384">
            <a:solidFill>
              <a:srgbClr val="395f8a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0" rIns="0" tIns="477000" bIns="0" anchor="t">
            <a:spAutoFit/>
          </a:bodyPr>
          <a:p>
            <a:pPr marL="822960">
              <a:lnSpc>
                <a:spcPct val="100000"/>
              </a:lnSpc>
              <a:spcBef>
                <a:spcPts val="3753"/>
              </a:spcBef>
              <a:buNone/>
            </a:pPr>
            <a:r>
              <a:rPr b="1" lang="en-US" sz="4800" spc="-1" strike="noStrike">
                <a:latin typeface="Calibri"/>
              </a:rPr>
              <a:t>Portadas</a:t>
            </a:r>
            <a:r>
              <a:rPr b="1" lang="en-US" sz="4800" spc="-26" strike="noStrike">
                <a:latin typeface="Calibri"/>
              </a:rPr>
              <a:t> </a:t>
            </a:r>
            <a:r>
              <a:rPr b="1" lang="en-US" sz="4800" spc="-1" strike="noStrike">
                <a:latin typeface="Calibri"/>
              </a:rPr>
              <a:t>de</a:t>
            </a:r>
            <a:r>
              <a:rPr b="1" lang="en-US" sz="4800" spc="-26" strike="noStrike">
                <a:latin typeface="Calibri"/>
              </a:rPr>
              <a:t> </a:t>
            </a:r>
            <a:r>
              <a:rPr b="1" lang="en-US" sz="4800" spc="-12" strike="noStrike">
                <a:latin typeface="Calibri"/>
              </a:rPr>
              <a:t>ofimática</a:t>
            </a:r>
            <a:endParaRPr b="0" lang="en-US" sz="4800" spc="-1" strike="noStrike">
              <a:latin typeface="Arial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472480" y="188640"/>
            <a:ext cx="962280" cy="3168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1" lang="en-US" sz="2000" spc="-12" strike="noStrike">
                <a:latin typeface="Calibri"/>
              </a:rPr>
              <a:t>Nombre:</a:t>
            </a:r>
            <a:endParaRPr b="0" lang="en-US" sz="2000" spc="-1" strike="noStrike">
              <a:latin typeface="Arial"/>
            </a:endParaRPr>
          </a:p>
        </p:txBody>
      </p:sp>
      <p:grpSp>
        <p:nvGrpSpPr>
          <p:cNvPr id="44" name="object 4"/>
          <p:cNvGrpSpPr/>
          <p:nvPr/>
        </p:nvGrpSpPr>
        <p:grpSpPr>
          <a:xfrm>
            <a:off x="3448800" y="397800"/>
            <a:ext cx="1895760" cy="85320"/>
            <a:chOff x="3448800" y="397800"/>
            <a:chExt cx="1895760" cy="85320"/>
          </a:xfrm>
        </p:grpSpPr>
        <p:pic>
          <p:nvPicPr>
            <p:cNvPr id="45" name="object 5" descr=""/>
            <p:cNvPicPr/>
            <p:nvPr/>
          </p:nvPicPr>
          <p:blipFill>
            <a:blip r:embed="rId1"/>
            <a:stretch/>
          </p:blipFill>
          <p:spPr>
            <a:xfrm>
              <a:off x="3477600" y="426600"/>
              <a:ext cx="1837800" cy="2700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46" name="object 6"/>
            <p:cNvSpPr/>
            <p:nvPr/>
          </p:nvSpPr>
          <p:spPr>
            <a:xfrm>
              <a:off x="3448800" y="397800"/>
              <a:ext cx="1895760" cy="85320"/>
            </a:xfrm>
            <a:custGeom>
              <a:avLst/>
              <a:gdLst/>
              <a:ahLst/>
              <a:rect l="l" t="t" r="r" b="b"/>
              <a:pathLst>
                <a:path w="1896110" h="85725">
                  <a:moveTo>
                    <a:pt x="0" y="85344"/>
                  </a:moveTo>
                  <a:lnTo>
                    <a:pt x="1895856" y="85344"/>
                  </a:lnTo>
                  <a:lnTo>
                    <a:pt x="1895856" y="0"/>
                  </a:lnTo>
                  <a:lnTo>
                    <a:pt x="0" y="0"/>
                  </a:lnTo>
                  <a:lnTo>
                    <a:pt x="0" y="85344"/>
                  </a:lnTo>
                  <a:close/>
                </a:path>
              </a:pathLst>
            </a:custGeom>
            <a:noFill/>
            <a:ln w="5791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47" name="object 7"/>
          <p:cNvSpPr/>
          <p:nvPr/>
        </p:nvSpPr>
        <p:spPr>
          <a:xfrm>
            <a:off x="2243880" y="9329040"/>
            <a:ext cx="837360" cy="37872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2400" spc="-12" strike="noStrike">
                <a:latin typeface="Calibri"/>
              </a:rPr>
              <a:t>Autor:</a:t>
            </a:r>
            <a:endParaRPr b="0" lang="en-US" sz="2400" spc="-1" strike="noStrike">
              <a:latin typeface="Arial"/>
            </a:endParaRPr>
          </a:p>
        </p:txBody>
      </p:sp>
      <p:grpSp>
        <p:nvGrpSpPr>
          <p:cNvPr id="48" name="object 8"/>
          <p:cNvGrpSpPr/>
          <p:nvPr/>
        </p:nvGrpSpPr>
        <p:grpSpPr>
          <a:xfrm>
            <a:off x="3067920" y="9590400"/>
            <a:ext cx="1895760" cy="88560"/>
            <a:chOff x="3067920" y="9590400"/>
            <a:chExt cx="1895760" cy="88560"/>
          </a:xfrm>
        </p:grpSpPr>
        <p:pic>
          <p:nvPicPr>
            <p:cNvPr id="49" name="object 9" descr=""/>
            <p:cNvPicPr/>
            <p:nvPr/>
          </p:nvPicPr>
          <p:blipFill>
            <a:blip r:embed="rId2"/>
            <a:stretch/>
          </p:blipFill>
          <p:spPr>
            <a:xfrm>
              <a:off x="3096720" y="9619560"/>
              <a:ext cx="1837800" cy="30240"/>
            </a:xfrm>
            <a:prstGeom prst="rect">
              <a:avLst/>
            </a:prstGeom>
            <a:ln w="0">
              <a:noFill/>
            </a:ln>
          </p:spPr>
        </p:pic>
        <p:sp>
          <p:nvSpPr>
            <p:cNvPr id="50" name="object 10"/>
            <p:cNvSpPr/>
            <p:nvPr/>
          </p:nvSpPr>
          <p:spPr>
            <a:xfrm>
              <a:off x="3067920" y="9590400"/>
              <a:ext cx="1895760" cy="88560"/>
            </a:xfrm>
            <a:custGeom>
              <a:avLst/>
              <a:gdLst/>
              <a:ahLst/>
              <a:rect l="l" t="t" r="r" b="b"/>
              <a:pathLst>
                <a:path w="1896110" h="88900">
                  <a:moveTo>
                    <a:pt x="0" y="88392"/>
                  </a:moveTo>
                  <a:lnTo>
                    <a:pt x="1895856" y="88392"/>
                  </a:lnTo>
                  <a:lnTo>
                    <a:pt x="1895856" y="0"/>
                  </a:lnTo>
                  <a:lnTo>
                    <a:pt x="0" y="0"/>
                  </a:lnTo>
                  <a:lnTo>
                    <a:pt x="0" y="88392"/>
                  </a:lnTo>
                  <a:close/>
                </a:path>
              </a:pathLst>
            </a:custGeom>
            <a:noFill/>
            <a:ln w="57912">
              <a:solidFill>
                <a:srgbClr val="000000"/>
              </a:solidFill>
              <a:round/>
            </a:ln>
          </p:spPr>
          <p:style>
            <a:lnRef idx="0"/>
            <a:fillRef idx="0"/>
            <a:effectRef idx="0"/>
            <a:fontRef idx="minor"/>
          </p:style>
        </p:sp>
      </p:grp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2022-05-08T06:21:08Z</dcterms:created>
  <dc:creator/>
  <dc:description/>
  <dc:language>en-US</dc:language>
  <cp:lastModifiedBy/>
  <dcterms:modified xsi:type="dcterms:W3CDTF">2022-05-08T06:21:08Z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2022-05-08T00:00:00Z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2022-05-08T00:00:00Z</vt:filetime>
  </property>
  <property fmtid="{D5CDD505-2E9C-101B-9397-08002B2CF9AE}" pid="5" name="PresentationFormat">
    <vt:lpwstr>On-screen Show (4:3)</vt:lpwstr>
  </property>
</Properties>
</file>