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48572A-76F4-4938-8B8D-F864BBF10CA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29A9B0-6101-440B-A942-383FBFCD368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DDA8D5-3303-42CB-A367-CB10EED2626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DC26A8-D512-43D0-AA24-BE0C4580DDE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5804F7-4280-4DC2-AF76-97DE0F6229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A88EBE-8702-4B50-BE56-BD8BDF8798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27F776-E18D-4A36-960A-50D7A245459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F1FCF8-6DC7-493B-AF81-11F0490DE02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429901-9434-4D33-B5C6-77925C6F0E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75DB45-9BC0-43FC-858F-333C1062DA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3C0C98-0E4E-4319-83EE-CD1852AFE2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B8C2F0-5161-449E-BF4E-2043F1CF18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84CE7C7-5D2A-45FF-80C0-059D8CC03A3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20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0" name="object 3"/>
          <p:cNvGrpSpPr/>
          <p:nvPr/>
        </p:nvGrpSpPr>
        <p:grpSpPr>
          <a:xfrm>
            <a:off x="762120" y="1318320"/>
            <a:ext cx="6788880" cy="5195160"/>
            <a:chOff x="762120" y="1318320"/>
            <a:chExt cx="6788880" cy="5195160"/>
          </a:xfrm>
        </p:grpSpPr>
        <p:pic>
          <p:nvPicPr>
            <p:cNvPr id="41" name="object 4" descr=""/>
            <p:cNvPicPr/>
            <p:nvPr/>
          </p:nvPicPr>
          <p:blipFill>
            <a:blip r:embed="rId1"/>
            <a:stretch/>
          </p:blipFill>
          <p:spPr>
            <a:xfrm>
              <a:off x="762120" y="3785760"/>
              <a:ext cx="6032160" cy="2563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2" name="object 5" descr=""/>
            <p:cNvPicPr/>
            <p:nvPr/>
          </p:nvPicPr>
          <p:blipFill>
            <a:blip r:embed="rId2"/>
            <a:stretch/>
          </p:blipFill>
          <p:spPr>
            <a:xfrm>
              <a:off x="4915080" y="5068440"/>
              <a:ext cx="1738800" cy="1445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3" name="object 6"/>
            <p:cNvSpPr/>
            <p:nvPr/>
          </p:nvSpPr>
          <p:spPr>
            <a:xfrm>
              <a:off x="5747400" y="4891320"/>
              <a:ext cx="1168560" cy="1181880"/>
            </a:xfrm>
            <a:custGeom>
              <a:avLst/>
              <a:gdLst/>
              <a:ahLst/>
              <a:rect l="l" t="t" r="r" b="b"/>
              <a:pathLst>
                <a:path w="1169034" h="1182370">
                  <a:moveTo>
                    <a:pt x="615950" y="0"/>
                  </a:moveTo>
                  <a:lnTo>
                    <a:pt x="572135" y="1904"/>
                  </a:lnTo>
                  <a:lnTo>
                    <a:pt x="513079" y="7619"/>
                  </a:lnTo>
                  <a:lnTo>
                    <a:pt x="455294" y="20319"/>
                  </a:lnTo>
                  <a:lnTo>
                    <a:pt x="413385" y="36829"/>
                  </a:lnTo>
                  <a:lnTo>
                    <a:pt x="374014" y="57784"/>
                  </a:lnTo>
                  <a:lnTo>
                    <a:pt x="333375" y="83819"/>
                  </a:lnTo>
                  <a:lnTo>
                    <a:pt x="295275" y="112394"/>
                  </a:lnTo>
                  <a:lnTo>
                    <a:pt x="259079" y="144144"/>
                  </a:lnTo>
                  <a:lnTo>
                    <a:pt x="226060" y="178434"/>
                  </a:lnTo>
                  <a:lnTo>
                    <a:pt x="194944" y="215264"/>
                  </a:lnTo>
                  <a:lnTo>
                    <a:pt x="165735" y="253364"/>
                  </a:lnTo>
                  <a:lnTo>
                    <a:pt x="139700" y="294004"/>
                  </a:lnTo>
                  <a:lnTo>
                    <a:pt x="115569" y="335914"/>
                  </a:lnTo>
                  <a:lnTo>
                    <a:pt x="93979" y="379094"/>
                  </a:lnTo>
                  <a:lnTo>
                    <a:pt x="74294" y="424179"/>
                  </a:lnTo>
                  <a:lnTo>
                    <a:pt x="57785" y="469264"/>
                  </a:lnTo>
                  <a:lnTo>
                    <a:pt x="43179" y="515619"/>
                  </a:lnTo>
                  <a:lnTo>
                    <a:pt x="31114" y="562609"/>
                  </a:lnTo>
                  <a:lnTo>
                    <a:pt x="20954" y="610869"/>
                  </a:lnTo>
                  <a:lnTo>
                    <a:pt x="13335" y="659764"/>
                  </a:lnTo>
                  <a:lnTo>
                    <a:pt x="7619" y="708659"/>
                  </a:lnTo>
                  <a:lnTo>
                    <a:pt x="3175" y="758189"/>
                  </a:lnTo>
                  <a:lnTo>
                    <a:pt x="635" y="808354"/>
                  </a:lnTo>
                  <a:lnTo>
                    <a:pt x="0" y="858519"/>
                  </a:lnTo>
                  <a:lnTo>
                    <a:pt x="0" y="908684"/>
                  </a:lnTo>
                  <a:lnTo>
                    <a:pt x="635" y="958850"/>
                  </a:lnTo>
                  <a:lnTo>
                    <a:pt x="2539" y="1009014"/>
                  </a:lnTo>
                  <a:lnTo>
                    <a:pt x="5079" y="1059179"/>
                  </a:lnTo>
                  <a:lnTo>
                    <a:pt x="28575" y="1176654"/>
                  </a:lnTo>
                  <a:lnTo>
                    <a:pt x="137794" y="1182369"/>
                  </a:lnTo>
                  <a:lnTo>
                    <a:pt x="144779" y="1181100"/>
                  </a:lnTo>
                  <a:lnTo>
                    <a:pt x="165100" y="1116964"/>
                  </a:lnTo>
                  <a:lnTo>
                    <a:pt x="170179" y="1067434"/>
                  </a:lnTo>
                  <a:lnTo>
                    <a:pt x="173354" y="1017269"/>
                  </a:lnTo>
                  <a:lnTo>
                    <a:pt x="174625" y="967104"/>
                  </a:lnTo>
                  <a:lnTo>
                    <a:pt x="175260" y="866139"/>
                  </a:lnTo>
                  <a:lnTo>
                    <a:pt x="176529" y="815975"/>
                  </a:lnTo>
                  <a:lnTo>
                    <a:pt x="178435" y="766444"/>
                  </a:lnTo>
                  <a:lnTo>
                    <a:pt x="181610" y="716279"/>
                  </a:lnTo>
                  <a:lnTo>
                    <a:pt x="187325" y="667384"/>
                  </a:lnTo>
                  <a:lnTo>
                    <a:pt x="195579" y="618489"/>
                  </a:lnTo>
                  <a:lnTo>
                    <a:pt x="207644" y="569594"/>
                  </a:lnTo>
                  <a:lnTo>
                    <a:pt x="222250" y="526414"/>
                  </a:lnTo>
                  <a:lnTo>
                    <a:pt x="240029" y="484504"/>
                  </a:lnTo>
                  <a:lnTo>
                    <a:pt x="260350" y="443864"/>
                  </a:lnTo>
                  <a:lnTo>
                    <a:pt x="283844" y="405129"/>
                  </a:lnTo>
                  <a:lnTo>
                    <a:pt x="314325" y="363219"/>
                  </a:lnTo>
                  <a:lnTo>
                    <a:pt x="349250" y="324484"/>
                  </a:lnTo>
                  <a:lnTo>
                    <a:pt x="387350" y="289559"/>
                  </a:lnTo>
                  <a:lnTo>
                    <a:pt x="429260" y="260350"/>
                  </a:lnTo>
                  <a:lnTo>
                    <a:pt x="474979" y="236219"/>
                  </a:lnTo>
                  <a:lnTo>
                    <a:pt x="523875" y="219709"/>
                  </a:lnTo>
                  <a:lnTo>
                    <a:pt x="575310" y="210819"/>
                  </a:lnTo>
                  <a:lnTo>
                    <a:pt x="626744" y="210819"/>
                  </a:lnTo>
                  <a:lnTo>
                    <a:pt x="677544" y="219709"/>
                  </a:lnTo>
                  <a:lnTo>
                    <a:pt x="725169" y="238759"/>
                  </a:lnTo>
                  <a:lnTo>
                    <a:pt x="785494" y="281304"/>
                  </a:lnTo>
                  <a:lnTo>
                    <a:pt x="836294" y="335279"/>
                  </a:lnTo>
                  <a:lnTo>
                    <a:pt x="868044" y="379094"/>
                  </a:lnTo>
                  <a:lnTo>
                    <a:pt x="893444" y="426084"/>
                  </a:lnTo>
                  <a:lnTo>
                    <a:pt x="911224" y="478789"/>
                  </a:lnTo>
                  <a:lnTo>
                    <a:pt x="923289" y="533400"/>
                  </a:lnTo>
                  <a:lnTo>
                    <a:pt x="933449" y="587375"/>
                  </a:lnTo>
                  <a:lnTo>
                    <a:pt x="941705" y="641350"/>
                  </a:lnTo>
                  <a:lnTo>
                    <a:pt x="949324" y="695959"/>
                  </a:lnTo>
                  <a:lnTo>
                    <a:pt x="984249" y="954404"/>
                  </a:lnTo>
                  <a:lnTo>
                    <a:pt x="989964" y="1004569"/>
                  </a:lnTo>
                  <a:lnTo>
                    <a:pt x="994410" y="1054734"/>
                  </a:lnTo>
                  <a:lnTo>
                    <a:pt x="996949" y="1104900"/>
                  </a:lnTo>
                  <a:lnTo>
                    <a:pt x="1007744" y="1174114"/>
                  </a:lnTo>
                  <a:lnTo>
                    <a:pt x="1046480" y="1176019"/>
                  </a:lnTo>
                  <a:lnTo>
                    <a:pt x="1107439" y="1169669"/>
                  </a:lnTo>
                  <a:lnTo>
                    <a:pt x="1151889" y="1155700"/>
                  </a:lnTo>
                  <a:lnTo>
                    <a:pt x="1158874" y="1097914"/>
                  </a:lnTo>
                  <a:lnTo>
                    <a:pt x="1163955" y="1048384"/>
                  </a:lnTo>
                  <a:lnTo>
                    <a:pt x="1167130" y="998854"/>
                  </a:lnTo>
                  <a:lnTo>
                    <a:pt x="1168399" y="949325"/>
                  </a:lnTo>
                  <a:lnTo>
                    <a:pt x="1169035" y="899794"/>
                  </a:lnTo>
                  <a:lnTo>
                    <a:pt x="1168399" y="850264"/>
                  </a:lnTo>
                  <a:lnTo>
                    <a:pt x="1165860" y="800100"/>
                  </a:lnTo>
                  <a:lnTo>
                    <a:pt x="1162685" y="750569"/>
                  </a:lnTo>
                  <a:lnTo>
                    <a:pt x="1157605" y="701039"/>
                  </a:lnTo>
                  <a:lnTo>
                    <a:pt x="1151889" y="651509"/>
                  </a:lnTo>
                  <a:lnTo>
                    <a:pt x="1144905" y="602614"/>
                  </a:lnTo>
                  <a:lnTo>
                    <a:pt x="1127124" y="504825"/>
                  </a:lnTo>
                  <a:lnTo>
                    <a:pt x="1116330" y="454025"/>
                  </a:lnTo>
                  <a:lnTo>
                    <a:pt x="1104899" y="403859"/>
                  </a:lnTo>
                  <a:lnTo>
                    <a:pt x="1091564" y="354329"/>
                  </a:lnTo>
                  <a:lnTo>
                    <a:pt x="1075055" y="305434"/>
                  </a:lnTo>
                  <a:lnTo>
                    <a:pt x="1055369" y="257809"/>
                  </a:lnTo>
                  <a:lnTo>
                    <a:pt x="1037589" y="221614"/>
                  </a:lnTo>
                  <a:lnTo>
                    <a:pt x="1016635" y="186689"/>
                  </a:lnTo>
                  <a:lnTo>
                    <a:pt x="993139" y="153034"/>
                  </a:lnTo>
                  <a:lnTo>
                    <a:pt x="967739" y="121284"/>
                  </a:lnTo>
                  <a:lnTo>
                    <a:pt x="916939" y="71754"/>
                  </a:lnTo>
                  <a:lnTo>
                    <a:pt x="856614" y="33654"/>
                  </a:lnTo>
                  <a:lnTo>
                    <a:pt x="803274" y="16509"/>
                  </a:lnTo>
                  <a:lnTo>
                    <a:pt x="748029" y="6984"/>
                  </a:lnTo>
                  <a:lnTo>
                    <a:pt x="704214" y="3175"/>
                  </a:lnTo>
                  <a:lnTo>
                    <a:pt x="660400" y="634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c48a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object 7"/>
            <p:cNvSpPr/>
            <p:nvPr/>
          </p:nvSpPr>
          <p:spPr>
            <a:xfrm>
              <a:off x="5950440" y="5185440"/>
              <a:ext cx="702720" cy="887400"/>
            </a:xfrm>
            <a:custGeom>
              <a:avLst/>
              <a:gdLst/>
              <a:ahLst/>
              <a:rect l="l" t="t" r="r" b="b"/>
              <a:pathLst>
                <a:path w="702945" h="887729">
                  <a:moveTo>
                    <a:pt x="420369" y="0"/>
                  </a:moveTo>
                  <a:lnTo>
                    <a:pt x="370204" y="2539"/>
                  </a:lnTo>
                  <a:lnTo>
                    <a:pt x="320039" y="12064"/>
                  </a:lnTo>
                  <a:lnTo>
                    <a:pt x="273050" y="29845"/>
                  </a:lnTo>
                  <a:lnTo>
                    <a:pt x="229869" y="55879"/>
                  </a:lnTo>
                  <a:lnTo>
                    <a:pt x="194310" y="87629"/>
                  </a:lnTo>
                  <a:lnTo>
                    <a:pt x="163829" y="123825"/>
                  </a:lnTo>
                  <a:lnTo>
                    <a:pt x="137160" y="163829"/>
                  </a:lnTo>
                  <a:lnTo>
                    <a:pt x="114300" y="205739"/>
                  </a:lnTo>
                  <a:lnTo>
                    <a:pt x="94614" y="249554"/>
                  </a:lnTo>
                  <a:lnTo>
                    <a:pt x="78739" y="294639"/>
                  </a:lnTo>
                  <a:lnTo>
                    <a:pt x="64769" y="340360"/>
                  </a:lnTo>
                  <a:lnTo>
                    <a:pt x="53975" y="387985"/>
                  </a:lnTo>
                  <a:lnTo>
                    <a:pt x="44450" y="435610"/>
                  </a:lnTo>
                  <a:lnTo>
                    <a:pt x="36829" y="483870"/>
                  </a:lnTo>
                  <a:lnTo>
                    <a:pt x="30479" y="532129"/>
                  </a:lnTo>
                  <a:lnTo>
                    <a:pt x="24764" y="580389"/>
                  </a:lnTo>
                  <a:lnTo>
                    <a:pt x="14604" y="672464"/>
                  </a:lnTo>
                  <a:lnTo>
                    <a:pt x="10160" y="718820"/>
                  </a:lnTo>
                  <a:lnTo>
                    <a:pt x="6350" y="765810"/>
                  </a:lnTo>
                  <a:lnTo>
                    <a:pt x="0" y="858520"/>
                  </a:lnTo>
                  <a:lnTo>
                    <a:pt x="26669" y="885825"/>
                  </a:lnTo>
                  <a:lnTo>
                    <a:pt x="128269" y="887729"/>
                  </a:lnTo>
                  <a:lnTo>
                    <a:pt x="138429" y="885825"/>
                  </a:lnTo>
                  <a:lnTo>
                    <a:pt x="147319" y="880110"/>
                  </a:lnTo>
                  <a:lnTo>
                    <a:pt x="153035" y="871854"/>
                  </a:lnTo>
                  <a:lnTo>
                    <a:pt x="154939" y="861695"/>
                  </a:lnTo>
                  <a:lnTo>
                    <a:pt x="156210" y="811529"/>
                  </a:lnTo>
                  <a:lnTo>
                    <a:pt x="158750" y="761364"/>
                  </a:lnTo>
                  <a:lnTo>
                    <a:pt x="161925" y="711200"/>
                  </a:lnTo>
                  <a:lnTo>
                    <a:pt x="165735" y="661670"/>
                  </a:lnTo>
                  <a:lnTo>
                    <a:pt x="170814" y="611504"/>
                  </a:lnTo>
                  <a:lnTo>
                    <a:pt x="182244" y="511810"/>
                  </a:lnTo>
                  <a:lnTo>
                    <a:pt x="189229" y="462279"/>
                  </a:lnTo>
                  <a:lnTo>
                    <a:pt x="196850" y="412750"/>
                  </a:lnTo>
                  <a:lnTo>
                    <a:pt x="203835" y="369570"/>
                  </a:lnTo>
                  <a:lnTo>
                    <a:pt x="213360" y="327025"/>
                  </a:lnTo>
                  <a:lnTo>
                    <a:pt x="228600" y="286385"/>
                  </a:lnTo>
                  <a:lnTo>
                    <a:pt x="250189" y="249554"/>
                  </a:lnTo>
                  <a:lnTo>
                    <a:pt x="306069" y="199389"/>
                  </a:lnTo>
                  <a:lnTo>
                    <a:pt x="377189" y="175260"/>
                  </a:lnTo>
                  <a:lnTo>
                    <a:pt x="392429" y="173989"/>
                  </a:lnTo>
                  <a:lnTo>
                    <a:pt x="407669" y="174625"/>
                  </a:lnTo>
                  <a:lnTo>
                    <a:pt x="449579" y="193675"/>
                  </a:lnTo>
                  <a:lnTo>
                    <a:pt x="477519" y="234314"/>
                  </a:lnTo>
                  <a:lnTo>
                    <a:pt x="498475" y="283845"/>
                  </a:lnTo>
                  <a:lnTo>
                    <a:pt x="513079" y="333375"/>
                  </a:lnTo>
                  <a:lnTo>
                    <a:pt x="526414" y="400050"/>
                  </a:lnTo>
                  <a:lnTo>
                    <a:pt x="553719" y="572135"/>
                  </a:lnTo>
                  <a:lnTo>
                    <a:pt x="561339" y="624204"/>
                  </a:lnTo>
                  <a:lnTo>
                    <a:pt x="567689" y="676910"/>
                  </a:lnTo>
                  <a:lnTo>
                    <a:pt x="572769" y="729614"/>
                  </a:lnTo>
                  <a:lnTo>
                    <a:pt x="575944" y="782320"/>
                  </a:lnTo>
                  <a:lnTo>
                    <a:pt x="593089" y="860425"/>
                  </a:lnTo>
                  <a:lnTo>
                    <a:pt x="640080" y="861060"/>
                  </a:lnTo>
                  <a:lnTo>
                    <a:pt x="658494" y="860425"/>
                  </a:lnTo>
                  <a:lnTo>
                    <a:pt x="676910" y="861060"/>
                  </a:lnTo>
                  <a:lnTo>
                    <a:pt x="688339" y="858520"/>
                  </a:lnTo>
                  <a:lnTo>
                    <a:pt x="697230" y="852170"/>
                  </a:lnTo>
                  <a:lnTo>
                    <a:pt x="702310" y="842010"/>
                  </a:lnTo>
                  <a:lnTo>
                    <a:pt x="702944" y="830579"/>
                  </a:lnTo>
                  <a:lnTo>
                    <a:pt x="695960" y="781685"/>
                  </a:lnTo>
                  <a:lnTo>
                    <a:pt x="690880" y="732154"/>
                  </a:lnTo>
                  <a:lnTo>
                    <a:pt x="681989" y="633729"/>
                  </a:lnTo>
                  <a:lnTo>
                    <a:pt x="675639" y="534670"/>
                  </a:lnTo>
                  <a:lnTo>
                    <a:pt x="668019" y="435610"/>
                  </a:lnTo>
                  <a:lnTo>
                    <a:pt x="662939" y="386714"/>
                  </a:lnTo>
                  <a:lnTo>
                    <a:pt x="656589" y="337820"/>
                  </a:lnTo>
                  <a:lnTo>
                    <a:pt x="648969" y="289560"/>
                  </a:lnTo>
                  <a:lnTo>
                    <a:pt x="639444" y="241300"/>
                  </a:lnTo>
                  <a:lnTo>
                    <a:pt x="628014" y="193675"/>
                  </a:lnTo>
                  <a:lnTo>
                    <a:pt x="614044" y="146050"/>
                  </a:lnTo>
                  <a:lnTo>
                    <a:pt x="593089" y="93979"/>
                  </a:lnTo>
                  <a:lnTo>
                    <a:pt x="560705" y="48260"/>
                  </a:lnTo>
                  <a:lnTo>
                    <a:pt x="495935" y="11429"/>
                  </a:lnTo>
                  <a:lnTo>
                    <a:pt x="459104" y="3175"/>
                  </a:lnTo>
                  <a:lnTo>
                    <a:pt x="420369" y="0"/>
                  </a:lnTo>
                  <a:close/>
                </a:path>
              </a:pathLst>
            </a:custGeom>
            <a:solidFill>
              <a:srgbClr val="73572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object 8"/>
            <p:cNvSpPr/>
            <p:nvPr/>
          </p:nvSpPr>
          <p:spPr>
            <a:xfrm>
              <a:off x="5547960" y="4655880"/>
              <a:ext cx="1557360" cy="1425240"/>
            </a:xfrm>
            <a:custGeom>
              <a:avLst/>
              <a:gdLst/>
              <a:ahLst/>
              <a:rect l="l" t="t" r="r" b="b"/>
              <a:pathLst>
                <a:path w="1557654" h="1425575">
                  <a:moveTo>
                    <a:pt x="909954" y="0"/>
                  </a:moveTo>
                  <a:lnTo>
                    <a:pt x="845819" y="1269"/>
                  </a:lnTo>
                  <a:lnTo>
                    <a:pt x="805814" y="3810"/>
                  </a:lnTo>
                  <a:lnTo>
                    <a:pt x="760729" y="8889"/>
                  </a:lnTo>
                  <a:lnTo>
                    <a:pt x="712469" y="15875"/>
                  </a:lnTo>
                  <a:lnTo>
                    <a:pt x="661669" y="26035"/>
                  </a:lnTo>
                  <a:lnTo>
                    <a:pt x="607694" y="39369"/>
                  </a:lnTo>
                  <a:lnTo>
                    <a:pt x="551814" y="56514"/>
                  </a:lnTo>
                  <a:lnTo>
                    <a:pt x="495300" y="78104"/>
                  </a:lnTo>
                  <a:lnTo>
                    <a:pt x="438150" y="104139"/>
                  </a:lnTo>
                  <a:lnTo>
                    <a:pt x="381634" y="135254"/>
                  </a:lnTo>
                  <a:lnTo>
                    <a:pt x="325754" y="171450"/>
                  </a:lnTo>
                  <a:lnTo>
                    <a:pt x="294004" y="196214"/>
                  </a:lnTo>
                  <a:lnTo>
                    <a:pt x="264159" y="222250"/>
                  </a:lnTo>
                  <a:lnTo>
                    <a:pt x="236854" y="250825"/>
                  </a:lnTo>
                  <a:lnTo>
                    <a:pt x="211454" y="281939"/>
                  </a:lnTo>
                  <a:lnTo>
                    <a:pt x="187959" y="315594"/>
                  </a:lnTo>
                  <a:lnTo>
                    <a:pt x="168275" y="351154"/>
                  </a:lnTo>
                  <a:lnTo>
                    <a:pt x="150494" y="388619"/>
                  </a:lnTo>
                  <a:lnTo>
                    <a:pt x="134619" y="426085"/>
                  </a:lnTo>
                  <a:lnTo>
                    <a:pt x="116204" y="473075"/>
                  </a:lnTo>
                  <a:lnTo>
                    <a:pt x="99694" y="520064"/>
                  </a:lnTo>
                  <a:lnTo>
                    <a:pt x="83819" y="567689"/>
                  </a:lnTo>
                  <a:lnTo>
                    <a:pt x="69850" y="615950"/>
                  </a:lnTo>
                  <a:lnTo>
                    <a:pt x="57150" y="664210"/>
                  </a:lnTo>
                  <a:lnTo>
                    <a:pt x="45719" y="713104"/>
                  </a:lnTo>
                  <a:lnTo>
                    <a:pt x="35559" y="762000"/>
                  </a:lnTo>
                  <a:lnTo>
                    <a:pt x="26034" y="811529"/>
                  </a:lnTo>
                  <a:lnTo>
                    <a:pt x="19050" y="861060"/>
                  </a:lnTo>
                  <a:lnTo>
                    <a:pt x="12700" y="911225"/>
                  </a:lnTo>
                  <a:lnTo>
                    <a:pt x="7619" y="960754"/>
                  </a:lnTo>
                  <a:lnTo>
                    <a:pt x="3809" y="1010919"/>
                  </a:lnTo>
                  <a:lnTo>
                    <a:pt x="1269" y="1061085"/>
                  </a:lnTo>
                  <a:lnTo>
                    <a:pt x="0" y="1111250"/>
                  </a:lnTo>
                  <a:lnTo>
                    <a:pt x="634" y="1161414"/>
                  </a:lnTo>
                  <a:lnTo>
                    <a:pt x="1904" y="1211579"/>
                  </a:lnTo>
                  <a:lnTo>
                    <a:pt x="4444" y="1261744"/>
                  </a:lnTo>
                  <a:lnTo>
                    <a:pt x="8254" y="1311910"/>
                  </a:lnTo>
                  <a:lnTo>
                    <a:pt x="13969" y="1362075"/>
                  </a:lnTo>
                  <a:lnTo>
                    <a:pt x="20319" y="1411604"/>
                  </a:lnTo>
                  <a:lnTo>
                    <a:pt x="53975" y="1409064"/>
                  </a:lnTo>
                  <a:lnTo>
                    <a:pt x="88264" y="1408429"/>
                  </a:lnTo>
                  <a:lnTo>
                    <a:pt x="121919" y="1409064"/>
                  </a:lnTo>
                  <a:lnTo>
                    <a:pt x="155575" y="1411604"/>
                  </a:lnTo>
                  <a:lnTo>
                    <a:pt x="155575" y="1304925"/>
                  </a:lnTo>
                  <a:lnTo>
                    <a:pt x="158114" y="1096010"/>
                  </a:lnTo>
                  <a:lnTo>
                    <a:pt x="160654" y="998854"/>
                  </a:lnTo>
                  <a:lnTo>
                    <a:pt x="163829" y="950594"/>
                  </a:lnTo>
                  <a:lnTo>
                    <a:pt x="167639" y="901700"/>
                  </a:lnTo>
                  <a:lnTo>
                    <a:pt x="172719" y="854075"/>
                  </a:lnTo>
                  <a:lnTo>
                    <a:pt x="179704" y="805814"/>
                  </a:lnTo>
                  <a:lnTo>
                    <a:pt x="187959" y="758825"/>
                  </a:lnTo>
                  <a:lnTo>
                    <a:pt x="198754" y="711835"/>
                  </a:lnTo>
                  <a:lnTo>
                    <a:pt x="212089" y="666114"/>
                  </a:lnTo>
                  <a:lnTo>
                    <a:pt x="227964" y="620394"/>
                  </a:lnTo>
                  <a:lnTo>
                    <a:pt x="246379" y="575944"/>
                  </a:lnTo>
                  <a:lnTo>
                    <a:pt x="270509" y="525779"/>
                  </a:lnTo>
                  <a:lnTo>
                    <a:pt x="297814" y="476885"/>
                  </a:lnTo>
                  <a:lnTo>
                    <a:pt x="327025" y="429260"/>
                  </a:lnTo>
                  <a:lnTo>
                    <a:pt x="358139" y="382904"/>
                  </a:lnTo>
                  <a:lnTo>
                    <a:pt x="392429" y="342264"/>
                  </a:lnTo>
                  <a:lnTo>
                    <a:pt x="436879" y="300354"/>
                  </a:lnTo>
                  <a:lnTo>
                    <a:pt x="484504" y="261619"/>
                  </a:lnTo>
                  <a:lnTo>
                    <a:pt x="528954" y="230504"/>
                  </a:lnTo>
                  <a:lnTo>
                    <a:pt x="562609" y="212089"/>
                  </a:lnTo>
                  <a:lnTo>
                    <a:pt x="607694" y="194310"/>
                  </a:lnTo>
                  <a:lnTo>
                    <a:pt x="653414" y="178435"/>
                  </a:lnTo>
                  <a:lnTo>
                    <a:pt x="699769" y="165100"/>
                  </a:lnTo>
                  <a:lnTo>
                    <a:pt x="746759" y="153669"/>
                  </a:lnTo>
                  <a:lnTo>
                    <a:pt x="793750" y="145414"/>
                  </a:lnTo>
                  <a:lnTo>
                    <a:pt x="841375" y="140969"/>
                  </a:lnTo>
                  <a:lnTo>
                    <a:pt x="890269" y="140335"/>
                  </a:lnTo>
                  <a:lnTo>
                    <a:pt x="937894" y="144779"/>
                  </a:lnTo>
                  <a:lnTo>
                    <a:pt x="985520" y="153669"/>
                  </a:lnTo>
                  <a:lnTo>
                    <a:pt x="1031239" y="167639"/>
                  </a:lnTo>
                  <a:lnTo>
                    <a:pt x="1075054" y="187325"/>
                  </a:lnTo>
                  <a:lnTo>
                    <a:pt x="1115695" y="212725"/>
                  </a:lnTo>
                  <a:lnTo>
                    <a:pt x="1153159" y="242569"/>
                  </a:lnTo>
                  <a:lnTo>
                    <a:pt x="1189989" y="277494"/>
                  </a:lnTo>
                  <a:lnTo>
                    <a:pt x="1225550" y="316229"/>
                  </a:lnTo>
                  <a:lnTo>
                    <a:pt x="1258570" y="358139"/>
                  </a:lnTo>
                  <a:lnTo>
                    <a:pt x="1287779" y="401954"/>
                  </a:lnTo>
                  <a:lnTo>
                    <a:pt x="1312545" y="446404"/>
                  </a:lnTo>
                  <a:lnTo>
                    <a:pt x="1330325" y="490219"/>
                  </a:lnTo>
                  <a:lnTo>
                    <a:pt x="1346200" y="537844"/>
                  </a:lnTo>
                  <a:lnTo>
                    <a:pt x="1360170" y="585469"/>
                  </a:lnTo>
                  <a:lnTo>
                    <a:pt x="1372234" y="632460"/>
                  </a:lnTo>
                  <a:lnTo>
                    <a:pt x="1383029" y="679450"/>
                  </a:lnTo>
                  <a:lnTo>
                    <a:pt x="1391920" y="726439"/>
                  </a:lnTo>
                  <a:lnTo>
                    <a:pt x="1399539" y="774064"/>
                  </a:lnTo>
                  <a:lnTo>
                    <a:pt x="1405889" y="822325"/>
                  </a:lnTo>
                  <a:lnTo>
                    <a:pt x="1410970" y="871219"/>
                  </a:lnTo>
                  <a:lnTo>
                    <a:pt x="1414145" y="921385"/>
                  </a:lnTo>
                  <a:lnTo>
                    <a:pt x="1416684" y="972819"/>
                  </a:lnTo>
                  <a:lnTo>
                    <a:pt x="1418589" y="1025525"/>
                  </a:lnTo>
                  <a:lnTo>
                    <a:pt x="1418589" y="1137285"/>
                  </a:lnTo>
                  <a:lnTo>
                    <a:pt x="1416684" y="1246504"/>
                  </a:lnTo>
                  <a:lnTo>
                    <a:pt x="1416050" y="1302385"/>
                  </a:lnTo>
                  <a:lnTo>
                    <a:pt x="1416684" y="1357629"/>
                  </a:lnTo>
                  <a:lnTo>
                    <a:pt x="1418589" y="1411604"/>
                  </a:lnTo>
                  <a:lnTo>
                    <a:pt x="1466214" y="1422400"/>
                  </a:lnTo>
                  <a:lnTo>
                    <a:pt x="1521459" y="1425575"/>
                  </a:lnTo>
                  <a:lnTo>
                    <a:pt x="1528445" y="1424939"/>
                  </a:lnTo>
                  <a:lnTo>
                    <a:pt x="1541779" y="1420494"/>
                  </a:lnTo>
                  <a:lnTo>
                    <a:pt x="1555114" y="1380489"/>
                  </a:lnTo>
                  <a:lnTo>
                    <a:pt x="1557654" y="1167764"/>
                  </a:lnTo>
                  <a:lnTo>
                    <a:pt x="1557654" y="1017269"/>
                  </a:lnTo>
                  <a:lnTo>
                    <a:pt x="1556384" y="967104"/>
                  </a:lnTo>
                  <a:lnTo>
                    <a:pt x="1552575" y="866775"/>
                  </a:lnTo>
                  <a:lnTo>
                    <a:pt x="1544954" y="766444"/>
                  </a:lnTo>
                  <a:lnTo>
                    <a:pt x="1539875" y="716279"/>
                  </a:lnTo>
                  <a:lnTo>
                    <a:pt x="1532889" y="666750"/>
                  </a:lnTo>
                  <a:lnTo>
                    <a:pt x="1525270" y="617219"/>
                  </a:lnTo>
                  <a:lnTo>
                    <a:pt x="1516379" y="569594"/>
                  </a:lnTo>
                  <a:lnTo>
                    <a:pt x="1506220" y="521969"/>
                  </a:lnTo>
                  <a:lnTo>
                    <a:pt x="1493520" y="474979"/>
                  </a:lnTo>
                  <a:lnTo>
                    <a:pt x="1479550" y="428625"/>
                  </a:lnTo>
                  <a:lnTo>
                    <a:pt x="1463039" y="382904"/>
                  </a:lnTo>
                  <a:lnTo>
                    <a:pt x="1443989" y="338454"/>
                  </a:lnTo>
                  <a:lnTo>
                    <a:pt x="1422400" y="294639"/>
                  </a:lnTo>
                  <a:lnTo>
                    <a:pt x="1398270" y="253364"/>
                  </a:lnTo>
                  <a:lnTo>
                    <a:pt x="1370329" y="212725"/>
                  </a:lnTo>
                  <a:lnTo>
                    <a:pt x="1339850" y="175260"/>
                  </a:lnTo>
                  <a:lnTo>
                    <a:pt x="1305559" y="139700"/>
                  </a:lnTo>
                  <a:lnTo>
                    <a:pt x="1269364" y="107950"/>
                  </a:lnTo>
                  <a:lnTo>
                    <a:pt x="1229995" y="79375"/>
                  </a:lnTo>
                  <a:lnTo>
                    <a:pt x="1188084" y="54610"/>
                  </a:lnTo>
                  <a:lnTo>
                    <a:pt x="1144270" y="34925"/>
                  </a:lnTo>
                  <a:lnTo>
                    <a:pt x="1097914" y="20319"/>
                  </a:lnTo>
                  <a:lnTo>
                    <a:pt x="1057275" y="11429"/>
                  </a:lnTo>
                  <a:lnTo>
                    <a:pt x="1016634" y="6350"/>
                  </a:lnTo>
                  <a:lnTo>
                    <a:pt x="974725" y="2539"/>
                  </a:lnTo>
                  <a:lnTo>
                    <a:pt x="933450" y="635"/>
                  </a:lnTo>
                  <a:lnTo>
                    <a:pt x="909954" y="0"/>
                  </a:lnTo>
                  <a:close/>
                </a:path>
              </a:pathLst>
            </a:custGeom>
            <a:solidFill>
              <a:srgbClr val="b54e2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9"/>
            <p:cNvSpPr/>
            <p:nvPr/>
          </p:nvSpPr>
          <p:spPr>
            <a:xfrm>
              <a:off x="6559560" y="1318320"/>
              <a:ext cx="991440" cy="2570040"/>
            </a:xfrm>
            <a:custGeom>
              <a:avLst/>
              <a:gdLst/>
              <a:ahLst/>
              <a:rect l="l" t="t" r="r" b="b"/>
              <a:pathLst>
                <a:path w="991870" h="2570479">
                  <a:moveTo>
                    <a:pt x="396240" y="1069340"/>
                  </a:moveTo>
                  <a:lnTo>
                    <a:pt x="390525" y="1069340"/>
                  </a:lnTo>
                  <a:lnTo>
                    <a:pt x="387984" y="1071245"/>
                  </a:lnTo>
                  <a:lnTo>
                    <a:pt x="387984" y="1073784"/>
                  </a:lnTo>
                  <a:lnTo>
                    <a:pt x="372109" y="1136650"/>
                  </a:lnTo>
                  <a:lnTo>
                    <a:pt x="356234" y="1191259"/>
                  </a:lnTo>
                  <a:lnTo>
                    <a:pt x="339090" y="1238250"/>
                  </a:lnTo>
                  <a:lnTo>
                    <a:pt x="320040" y="1278890"/>
                  </a:lnTo>
                  <a:lnTo>
                    <a:pt x="298450" y="1313179"/>
                  </a:lnTo>
                  <a:lnTo>
                    <a:pt x="273684" y="1343025"/>
                  </a:lnTo>
                  <a:lnTo>
                    <a:pt x="244475" y="1367790"/>
                  </a:lnTo>
                  <a:lnTo>
                    <a:pt x="209550" y="1389379"/>
                  </a:lnTo>
                  <a:lnTo>
                    <a:pt x="169545" y="1408429"/>
                  </a:lnTo>
                  <a:lnTo>
                    <a:pt x="122554" y="1425575"/>
                  </a:lnTo>
                  <a:lnTo>
                    <a:pt x="67945" y="1441450"/>
                  </a:lnTo>
                  <a:lnTo>
                    <a:pt x="1904" y="1457325"/>
                  </a:lnTo>
                  <a:lnTo>
                    <a:pt x="0" y="1459865"/>
                  </a:lnTo>
                  <a:lnTo>
                    <a:pt x="0" y="1465579"/>
                  </a:lnTo>
                  <a:lnTo>
                    <a:pt x="1904" y="1467484"/>
                  </a:lnTo>
                  <a:lnTo>
                    <a:pt x="67945" y="1483995"/>
                  </a:lnTo>
                  <a:lnTo>
                    <a:pt x="122554" y="1499870"/>
                  </a:lnTo>
                  <a:lnTo>
                    <a:pt x="169545" y="1517015"/>
                  </a:lnTo>
                  <a:lnTo>
                    <a:pt x="210184" y="1536065"/>
                  </a:lnTo>
                  <a:lnTo>
                    <a:pt x="244475" y="1557654"/>
                  </a:lnTo>
                  <a:lnTo>
                    <a:pt x="273684" y="1582420"/>
                  </a:lnTo>
                  <a:lnTo>
                    <a:pt x="299084" y="1611629"/>
                  </a:lnTo>
                  <a:lnTo>
                    <a:pt x="320675" y="1645920"/>
                  </a:lnTo>
                  <a:lnTo>
                    <a:pt x="339090" y="1686559"/>
                  </a:lnTo>
                  <a:lnTo>
                    <a:pt x="356234" y="1733550"/>
                  </a:lnTo>
                  <a:lnTo>
                    <a:pt x="372109" y="1788159"/>
                  </a:lnTo>
                  <a:lnTo>
                    <a:pt x="387984" y="1851025"/>
                  </a:lnTo>
                  <a:lnTo>
                    <a:pt x="387984" y="1854200"/>
                  </a:lnTo>
                  <a:lnTo>
                    <a:pt x="390525" y="1855470"/>
                  </a:lnTo>
                  <a:lnTo>
                    <a:pt x="396240" y="1855470"/>
                  </a:lnTo>
                  <a:lnTo>
                    <a:pt x="398779" y="1854200"/>
                  </a:lnTo>
                  <a:lnTo>
                    <a:pt x="399415" y="1851025"/>
                  </a:lnTo>
                  <a:lnTo>
                    <a:pt x="405765" y="1825625"/>
                  </a:lnTo>
                  <a:lnTo>
                    <a:pt x="393700" y="1825625"/>
                  </a:lnTo>
                  <a:lnTo>
                    <a:pt x="378459" y="1767840"/>
                  </a:lnTo>
                  <a:lnTo>
                    <a:pt x="362584" y="1717675"/>
                  </a:lnTo>
                  <a:lnTo>
                    <a:pt x="346075" y="1673859"/>
                  </a:lnTo>
                  <a:lnTo>
                    <a:pt x="327025" y="1635759"/>
                  </a:lnTo>
                  <a:lnTo>
                    <a:pt x="306070" y="1602740"/>
                  </a:lnTo>
                  <a:lnTo>
                    <a:pt x="252729" y="1550034"/>
                  </a:lnTo>
                  <a:lnTo>
                    <a:pt x="220345" y="1529079"/>
                  </a:lnTo>
                  <a:lnTo>
                    <a:pt x="182245" y="1510029"/>
                  </a:lnTo>
                  <a:lnTo>
                    <a:pt x="138429" y="1493520"/>
                  </a:lnTo>
                  <a:lnTo>
                    <a:pt x="88265" y="1477645"/>
                  </a:lnTo>
                  <a:lnTo>
                    <a:pt x="30479" y="1462404"/>
                  </a:lnTo>
                  <a:lnTo>
                    <a:pt x="88265" y="1447165"/>
                  </a:lnTo>
                  <a:lnTo>
                    <a:pt x="138429" y="1431925"/>
                  </a:lnTo>
                  <a:lnTo>
                    <a:pt x="182245" y="1414779"/>
                  </a:lnTo>
                  <a:lnTo>
                    <a:pt x="220345" y="1396365"/>
                  </a:lnTo>
                  <a:lnTo>
                    <a:pt x="252729" y="1374775"/>
                  </a:lnTo>
                  <a:lnTo>
                    <a:pt x="306070" y="1322070"/>
                  </a:lnTo>
                  <a:lnTo>
                    <a:pt x="327025" y="1289050"/>
                  </a:lnTo>
                  <a:lnTo>
                    <a:pt x="346075" y="1251584"/>
                  </a:lnTo>
                  <a:lnTo>
                    <a:pt x="362584" y="1207770"/>
                  </a:lnTo>
                  <a:lnTo>
                    <a:pt x="378459" y="1156970"/>
                  </a:lnTo>
                  <a:lnTo>
                    <a:pt x="393700" y="1099820"/>
                  </a:lnTo>
                  <a:lnTo>
                    <a:pt x="405765" y="1099820"/>
                  </a:lnTo>
                  <a:lnTo>
                    <a:pt x="399415" y="1073784"/>
                  </a:lnTo>
                  <a:lnTo>
                    <a:pt x="398779" y="1071245"/>
                  </a:lnTo>
                  <a:lnTo>
                    <a:pt x="396240" y="1069340"/>
                  </a:lnTo>
                  <a:close/>
                  <a:moveTo>
                    <a:pt x="405765" y="1099820"/>
                  </a:moveTo>
                  <a:lnTo>
                    <a:pt x="393700" y="1099820"/>
                  </a:lnTo>
                  <a:lnTo>
                    <a:pt x="408304" y="1156970"/>
                  </a:lnTo>
                  <a:lnTo>
                    <a:pt x="424179" y="1207770"/>
                  </a:lnTo>
                  <a:lnTo>
                    <a:pt x="441325" y="1251584"/>
                  </a:lnTo>
                  <a:lnTo>
                    <a:pt x="459740" y="1289050"/>
                  </a:lnTo>
                  <a:lnTo>
                    <a:pt x="481329" y="1322070"/>
                  </a:lnTo>
                  <a:lnTo>
                    <a:pt x="534034" y="1374775"/>
                  </a:lnTo>
                  <a:lnTo>
                    <a:pt x="567054" y="1396365"/>
                  </a:lnTo>
                  <a:lnTo>
                    <a:pt x="604520" y="1414779"/>
                  </a:lnTo>
                  <a:lnTo>
                    <a:pt x="648334" y="1431925"/>
                  </a:lnTo>
                  <a:lnTo>
                    <a:pt x="699134" y="1447165"/>
                  </a:lnTo>
                  <a:lnTo>
                    <a:pt x="756284" y="1462404"/>
                  </a:lnTo>
                  <a:lnTo>
                    <a:pt x="699134" y="1477645"/>
                  </a:lnTo>
                  <a:lnTo>
                    <a:pt x="648334" y="1493520"/>
                  </a:lnTo>
                  <a:lnTo>
                    <a:pt x="604520" y="1510029"/>
                  </a:lnTo>
                  <a:lnTo>
                    <a:pt x="567054" y="1529079"/>
                  </a:lnTo>
                  <a:lnTo>
                    <a:pt x="534034" y="1550034"/>
                  </a:lnTo>
                  <a:lnTo>
                    <a:pt x="481329" y="1602740"/>
                  </a:lnTo>
                  <a:lnTo>
                    <a:pt x="459740" y="1635759"/>
                  </a:lnTo>
                  <a:lnTo>
                    <a:pt x="441325" y="1673859"/>
                  </a:lnTo>
                  <a:lnTo>
                    <a:pt x="424179" y="1717675"/>
                  </a:lnTo>
                  <a:lnTo>
                    <a:pt x="408304" y="1767840"/>
                  </a:lnTo>
                  <a:lnTo>
                    <a:pt x="393700" y="1825625"/>
                  </a:lnTo>
                  <a:lnTo>
                    <a:pt x="405765" y="1825625"/>
                  </a:lnTo>
                  <a:lnTo>
                    <a:pt x="414654" y="1788159"/>
                  </a:lnTo>
                  <a:lnTo>
                    <a:pt x="431165" y="1733550"/>
                  </a:lnTo>
                  <a:lnTo>
                    <a:pt x="447675" y="1686559"/>
                  </a:lnTo>
                  <a:lnTo>
                    <a:pt x="466725" y="1645920"/>
                  </a:lnTo>
                  <a:lnTo>
                    <a:pt x="488315" y="1611629"/>
                  </a:lnTo>
                  <a:lnTo>
                    <a:pt x="513079" y="1582420"/>
                  </a:lnTo>
                  <a:lnTo>
                    <a:pt x="542925" y="1557020"/>
                  </a:lnTo>
                  <a:lnTo>
                    <a:pt x="577215" y="1535429"/>
                  </a:lnTo>
                  <a:lnTo>
                    <a:pt x="617220" y="1517015"/>
                  </a:lnTo>
                  <a:lnTo>
                    <a:pt x="664845" y="1499870"/>
                  </a:lnTo>
                  <a:lnTo>
                    <a:pt x="719454" y="1483995"/>
                  </a:lnTo>
                  <a:lnTo>
                    <a:pt x="784859" y="1467484"/>
                  </a:lnTo>
                  <a:lnTo>
                    <a:pt x="786765" y="1465579"/>
                  </a:lnTo>
                  <a:lnTo>
                    <a:pt x="786765" y="1459865"/>
                  </a:lnTo>
                  <a:lnTo>
                    <a:pt x="784859" y="1457325"/>
                  </a:lnTo>
                  <a:lnTo>
                    <a:pt x="719454" y="1440815"/>
                  </a:lnTo>
                  <a:lnTo>
                    <a:pt x="664209" y="1424940"/>
                  </a:lnTo>
                  <a:lnTo>
                    <a:pt x="617220" y="1407795"/>
                  </a:lnTo>
                  <a:lnTo>
                    <a:pt x="577215" y="1389379"/>
                  </a:lnTo>
                  <a:lnTo>
                    <a:pt x="542290" y="1367790"/>
                  </a:lnTo>
                  <a:lnTo>
                    <a:pt x="513079" y="1342390"/>
                  </a:lnTo>
                  <a:lnTo>
                    <a:pt x="488315" y="1313179"/>
                  </a:lnTo>
                  <a:lnTo>
                    <a:pt x="466725" y="1278890"/>
                  </a:lnTo>
                  <a:lnTo>
                    <a:pt x="447675" y="1238884"/>
                  </a:lnTo>
                  <a:lnTo>
                    <a:pt x="430529" y="1191259"/>
                  </a:lnTo>
                  <a:lnTo>
                    <a:pt x="414654" y="1136650"/>
                  </a:lnTo>
                  <a:lnTo>
                    <a:pt x="405765" y="1099820"/>
                  </a:lnTo>
                  <a:close/>
                  <a:moveTo>
                    <a:pt x="210820" y="328295"/>
                  </a:moveTo>
                  <a:lnTo>
                    <a:pt x="205104" y="328295"/>
                  </a:lnTo>
                  <a:lnTo>
                    <a:pt x="202565" y="330834"/>
                  </a:lnTo>
                  <a:lnTo>
                    <a:pt x="202565" y="333375"/>
                  </a:lnTo>
                  <a:lnTo>
                    <a:pt x="186690" y="453390"/>
                  </a:lnTo>
                  <a:lnTo>
                    <a:pt x="66040" y="469265"/>
                  </a:lnTo>
                  <a:lnTo>
                    <a:pt x="62865" y="469900"/>
                  </a:lnTo>
                  <a:lnTo>
                    <a:pt x="60959" y="471804"/>
                  </a:lnTo>
                  <a:lnTo>
                    <a:pt x="60959" y="477520"/>
                  </a:lnTo>
                  <a:lnTo>
                    <a:pt x="62865" y="480059"/>
                  </a:lnTo>
                  <a:lnTo>
                    <a:pt x="66040" y="480695"/>
                  </a:lnTo>
                  <a:lnTo>
                    <a:pt x="186690" y="495934"/>
                  </a:lnTo>
                  <a:lnTo>
                    <a:pt x="202565" y="616584"/>
                  </a:lnTo>
                  <a:lnTo>
                    <a:pt x="202565" y="619759"/>
                  </a:lnTo>
                  <a:lnTo>
                    <a:pt x="205104" y="621665"/>
                  </a:lnTo>
                  <a:lnTo>
                    <a:pt x="210820" y="621665"/>
                  </a:lnTo>
                  <a:lnTo>
                    <a:pt x="213359" y="619759"/>
                  </a:lnTo>
                  <a:lnTo>
                    <a:pt x="213995" y="616584"/>
                  </a:lnTo>
                  <a:lnTo>
                    <a:pt x="219709" y="571500"/>
                  </a:lnTo>
                  <a:lnTo>
                    <a:pt x="208279" y="571500"/>
                  </a:lnTo>
                  <a:lnTo>
                    <a:pt x="197484" y="490220"/>
                  </a:lnTo>
                  <a:lnTo>
                    <a:pt x="196850" y="487679"/>
                  </a:lnTo>
                  <a:lnTo>
                    <a:pt x="195579" y="485775"/>
                  </a:lnTo>
                  <a:lnTo>
                    <a:pt x="192404" y="485140"/>
                  </a:lnTo>
                  <a:lnTo>
                    <a:pt x="111759" y="474979"/>
                  </a:lnTo>
                  <a:lnTo>
                    <a:pt x="192404" y="464184"/>
                  </a:lnTo>
                  <a:lnTo>
                    <a:pt x="194945" y="463550"/>
                  </a:lnTo>
                  <a:lnTo>
                    <a:pt x="196850" y="461645"/>
                  </a:lnTo>
                  <a:lnTo>
                    <a:pt x="197484" y="459104"/>
                  </a:lnTo>
                  <a:lnTo>
                    <a:pt x="208279" y="377825"/>
                  </a:lnTo>
                  <a:lnTo>
                    <a:pt x="219709" y="377825"/>
                  </a:lnTo>
                  <a:lnTo>
                    <a:pt x="213995" y="333375"/>
                  </a:lnTo>
                  <a:lnTo>
                    <a:pt x="213359" y="330834"/>
                  </a:lnTo>
                  <a:lnTo>
                    <a:pt x="210820" y="328295"/>
                  </a:lnTo>
                  <a:close/>
                  <a:moveTo>
                    <a:pt x="219709" y="377825"/>
                  </a:moveTo>
                  <a:lnTo>
                    <a:pt x="208279" y="377825"/>
                  </a:lnTo>
                  <a:lnTo>
                    <a:pt x="218440" y="459104"/>
                  </a:lnTo>
                  <a:lnTo>
                    <a:pt x="219075" y="461645"/>
                  </a:lnTo>
                  <a:lnTo>
                    <a:pt x="220345" y="463550"/>
                  </a:lnTo>
                  <a:lnTo>
                    <a:pt x="223520" y="464184"/>
                  </a:lnTo>
                  <a:lnTo>
                    <a:pt x="304165" y="474979"/>
                  </a:lnTo>
                  <a:lnTo>
                    <a:pt x="223520" y="485140"/>
                  </a:lnTo>
                  <a:lnTo>
                    <a:pt x="220345" y="485775"/>
                  </a:lnTo>
                  <a:lnTo>
                    <a:pt x="219075" y="487679"/>
                  </a:lnTo>
                  <a:lnTo>
                    <a:pt x="218440" y="490220"/>
                  </a:lnTo>
                  <a:lnTo>
                    <a:pt x="208279" y="571500"/>
                  </a:lnTo>
                  <a:lnTo>
                    <a:pt x="219709" y="571500"/>
                  </a:lnTo>
                  <a:lnTo>
                    <a:pt x="229234" y="495934"/>
                  </a:lnTo>
                  <a:lnTo>
                    <a:pt x="349884" y="480695"/>
                  </a:lnTo>
                  <a:lnTo>
                    <a:pt x="353059" y="480059"/>
                  </a:lnTo>
                  <a:lnTo>
                    <a:pt x="354965" y="477520"/>
                  </a:lnTo>
                  <a:lnTo>
                    <a:pt x="354965" y="471804"/>
                  </a:lnTo>
                  <a:lnTo>
                    <a:pt x="353059" y="469900"/>
                  </a:lnTo>
                  <a:lnTo>
                    <a:pt x="349884" y="469265"/>
                  </a:lnTo>
                  <a:lnTo>
                    <a:pt x="229234" y="453390"/>
                  </a:lnTo>
                  <a:lnTo>
                    <a:pt x="219709" y="377825"/>
                  </a:lnTo>
                  <a:close/>
                  <a:moveTo>
                    <a:pt x="537845" y="2063115"/>
                  </a:moveTo>
                  <a:lnTo>
                    <a:pt x="532129" y="2063115"/>
                  </a:lnTo>
                  <a:lnTo>
                    <a:pt x="529590" y="2065654"/>
                  </a:lnTo>
                  <a:lnTo>
                    <a:pt x="528954" y="2068829"/>
                  </a:lnTo>
                  <a:lnTo>
                    <a:pt x="509270" y="2219959"/>
                  </a:lnTo>
                  <a:lnTo>
                    <a:pt x="356870" y="2240279"/>
                  </a:lnTo>
                  <a:lnTo>
                    <a:pt x="353695" y="2240915"/>
                  </a:lnTo>
                  <a:lnTo>
                    <a:pt x="351790" y="2242820"/>
                  </a:lnTo>
                  <a:lnTo>
                    <a:pt x="351790" y="2248534"/>
                  </a:lnTo>
                  <a:lnTo>
                    <a:pt x="353695" y="2251075"/>
                  </a:lnTo>
                  <a:lnTo>
                    <a:pt x="356870" y="2251709"/>
                  </a:lnTo>
                  <a:lnTo>
                    <a:pt x="509270" y="2270759"/>
                  </a:lnTo>
                  <a:lnTo>
                    <a:pt x="528320" y="2422525"/>
                  </a:lnTo>
                  <a:lnTo>
                    <a:pt x="528954" y="2425700"/>
                  </a:lnTo>
                  <a:lnTo>
                    <a:pt x="531495" y="2427604"/>
                  </a:lnTo>
                  <a:lnTo>
                    <a:pt x="537209" y="2427604"/>
                  </a:lnTo>
                  <a:lnTo>
                    <a:pt x="539750" y="2425700"/>
                  </a:lnTo>
                  <a:lnTo>
                    <a:pt x="539750" y="2422525"/>
                  </a:lnTo>
                  <a:lnTo>
                    <a:pt x="545465" y="2377440"/>
                  </a:lnTo>
                  <a:lnTo>
                    <a:pt x="534034" y="2377440"/>
                  </a:lnTo>
                  <a:lnTo>
                    <a:pt x="520065" y="2265045"/>
                  </a:lnTo>
                  <a:lnTo>
                    <a:pt x="519429" y="2261870"/>
                  </a:lnTo>
                  <a:lnTo>
                    <a:pt x="517525" y="2259965"/>
                  </a:lnTo>
                  <a:lnTo>
                    <a:pt x="514984" y="2259965"/>
                  </a:lnTo>
                  <a:lnTo>
                    <a:pt x="402590" y="2245359"/>
                  </a:lnTo>
                  <a:lnTo>
                    <a:pt x="514984" y="2230754"/>
                  </a:lnTo>
                  <a:lnTo>
                    <a:pt x="534034" y="2113279"/>
                  </a:lnTo>
                  <a:lnTo>
                    <a:pt x="546100" y="2113279"/>
                  </a:lnTo>
                  <a:lnTo>
                    <a:pt x="540384" y="2068829"/>
                  </a:lnTo>
                  <a:lnTo>
                    <a:pt x="539750" y="2065654"/>
                  </a:lnTo>
                  <a:lnTo>
                    <a:pt x="537845" y="2063115"/>
                  </a:lnTo>
                  <a:close/>
                  <a:moveTo>
                    <a:pt x="546100" y="2113279"/>
                  </a:moveTo>
                  <a:lnTo>
                    <a:pt x="534034" y="2113279"/>
                  </a:lnTo>
                  <a:lnTo>
                    <a:pt x="548640" y="2225040"/>
                  </a:lnTo>
                  <a:lnTo>
                    <a:pt x="549275" y="2228215"/>
                  </a:lnTo>
                  <a:lnTo>
                    <a:pt x="550545" y="2230120"/>
                  </a:lnTo>
                  <a:lnTo>
                    <a:pt x="553720" y="2230754"/>
                  </a:lnTo>
                  <a:lnTo>
                    <a:pt x="666115" y="2244725"/>
                  </a:lnTo>
                  <a:lnTo>
                    <a:pt x="553720" y="2259965"/>
                  </a:lnTo>
                  <a:lnTo>
                    <a:pt x="550545" y="2259965"/>
                  </a:lnTo>
                  <a:lnTo>
                    <a:pt x="549275" y="2261870"/>
                  </a:lnTo>
                  <a:lnTo>
                    <a:pt x="548640" y="2265045"/>
                  </a:lnTo>
                  <a:lnTo>
                    <a:pt x="534034" y="2377440"/>
                  </a:lnTo>
                  <a:lnTo>
                    <a:pt x="545465" y="2377440"/>
                  </a:lnTo>
                  <a:lnTo>
                    <a:pt x="559434" y="2270759"/>
                  </a:lnTo>
                  <a:lnTo>
                    <a:pt x="711834" y="2251075"/>
                  </a:lnTo>
                  <a:lnTo>
                    <a:pt x="714375" y="2250440"/>
                  </a:lnTo>
                  <a:lnTo>
                    <a:pt x="716915" y="2247900"/>
                  </a:lnTo>
                  <a:lnTo>
                    <a:pt x="716915" y="2242820"/>
                  </a:lnTo>
                  <a:lnTo>
                    <a:pt x="714375" y="2240279"/>
                  </a:lnTo>
                  <a:lnTo>
                    <a:pt x="711834" y="2239645"/>
                  </a:lnTo>
                  <a:lnTo>
                    <a:pt x="560070" y="2219959"/>
                  </a:lnTo>
                  <a:lnTo>
                    <a:pt x="546100" y="2113279"/>
                  </a:lnTo>
                  <a:close/>
                  <a:moveTo>
                    <a:pt x="991870" y="760095"/>
                  </a:moveTo>
                  <a:lnTo>
                    <a:pt x="876934" y="760095"/>
                  </a:lnTo>
                  <a:lnTo>
                    <a:pt x="892175" y="786129"/>
                  </a:lnTo>
                  <a:lnTo>
                    <a:pt x="905509" y="818515"/>
                  </a:lnTo>
                  <a:lnTo>
                    <a:pt x="916940" y="857250"/>
                  </a:lnTo>
                  <a:lnTo>
                    <a:pt x="929004" y="906145"/>
                  </a:lnTo>
                  <a:lnTo>
                    <a:pt x="931545" y="908050"/>
                  </a:lnTo>
                  <a:lnTo>
                    <a:pt x="937259" y="908050"/>
                  </a:lnTo>
                  <a:lnTo>
                    <a:pt x="939800" y="906145"/>
                  </a:lnTo>
                  <a:lnTo>
                    <a:pt x="951865" y="857884"/>
                  </a:lnTo>
                  <a:lnTo>
                    <a:pt x="963295" y="819150"/>
                  </a:lnTo>
                  <a:lnTo>
                    <a:pt x="976629" y="787400"/>
                  </a:lnTo>
                  <a:lnTo>
                    <a:pt x="991870" y="760095"/>
                  </a:lnTo>
                  <a:close/>
                  <a:moveTo>
                    <a:pt x="798195" y="516890"/>
                  </a:moveTo>
                  <a:lnTo>
                    <a:pt x="795020" y="516890"/>
                  </a:lnTo>
                  <a:lnTo>
                    <a:pt x="793750" y="518795"/>
                  </a:lnTo>
                  <a:lnTo>
                    <a:pt x="791845" y="520700"/>
                  </a:lnTo>
                  <a:lnTo>
                    <a:pt x="791845" y="523240"/>
                  </a:lnTo>
                  <a:lnTo>
                    <a:pt x="793115" y="525779"/>
                  </a:lnTo>
                  <a:lnTo>
                    <a:pt x="805815" y="547370"/>
                  </a:lnTo>
                  <a:lnTo>
                    <a:pt x="817245" y="567054"/>
                  </a:lnTo>
                  <a:lnTo>
                    <a:pt x="826770" y="585470"/>
                  </a:lnTo>
                  <a:lnTo>
                    <a:pt x="834390" y="602615"/>
                  </a:lnTo>
                  <a:lnTo>
                    <a:pt x="807720" y="617220"/>
                  </a:lnTo>
                  <a:lnTo>
                    <a:pt x="775334" y="630554"/>
                  </a:lnTo>
                  <a:lnTo>
                    <a:pt x="736600" y="642620"/>
                  </a:lnTo>
                  <a:lnTo>
                    <a:pt x="688340" y="654684"/>
                  </a:lnTo>
                  <a:lnTo>
                    <a:pt x="686434" y="656590"/>
                  </a:lnTo>
                  <a:lnTo>
                    <a:pt x="686434" y="662304"/>
                  </a:lnTo>
                  <a:lnTo>
                    <a:pt x="688340" y="664845"/>
                  </a:lnTo>
                  <a:lnTo>
                    <a:pt x="736600" y="676909"/>
                  </a:lnTo>
                  <a:lnTo>
                    <a:pt x="775334" y="688975"/>
                  </a:lnTo>
                  <a:lnTo>
                    <a:pt x="807084" y="701675"/>
                  </a:lnTo>
                  <a:lnTo>
                    <a:pt x="834390" y="716915"/>
                  </a:lnTo>
                  <a:lnTo>
                    <a:pt x="826770" y="734059"/>
                  </a:lnTo>
                  <a:lnTo>
                    <a:pt x="817245" y="752475"/>
                  </a:lnTo>
                  <a:lnTo>
                    <a:pt x="805815" y="772159"/>
                  </a:lnTo>
                  <a:lnTo>
                    <a:pt x="793115" y="793750"/>
                  </a:lnTo>
                  <a:lnTo>
                    <a:pt x="791209" y="795654"/>
                  </a:lnTo>
                  <a:lnTo>
                    <a:pt x="791845" y="798829"/>
                  </a:lnTo>
                  <a:lnTo>
                    <a:pt x="793750" y="800100"/>
                  </a:lnTo>
                  <a:lnTo>
                    <a:pt x="795020" y="802004"/>
                  </a:lnTo>
                  <a:lnTo>
                    <a:pt x="798195" y="802004"/>
                  </a:lnTo>
                  <a:lnTo>
                    <a:pt x="800734" y="800734"/>
                  </a:lnTo>
                  <a:lnTo>
                    <a:pt x="822325" y="788034"/>
                  </a:lnTo>
                  <a:lnTo>
                    <a:pt x="842009" y="777240"/>
                  </a:lnTo>
                  <a:lnTo>
                    <a:pt x="860425" y="767715"/>
                  </a:lnTo>
                  <a:lnTo>
                    <a:pt x="876934" y="760095"/>
                  </a:lnTo>
                  <a:lnTo>
                    <a:pt x="991870" y="760095"/>
                  </a:lnTo>
                  <a:lnTo>
                    <a:pt x="991870" y="559434"/>
                  </a:lnTo>
                  <a:lnTo>
                    <a:pt x="876934" y="559434"/>
                  </a:lnTo>
                  <a:lnTo>
                    <a:pt x="859790" y="551815"/>
                  </a:lnTo>
                  <a:lnTo>
                    <a:pt x="841375" y="542290"/>
                  </a:lnTo>
                  <a:lnTo>
                    <a:pt x="821690" y="531495"/>
                  </a:lnTo>
                  <a:lnTo>
                    <a:pt x="800734" y="518159"/>
                  </a:lnTo>
                  <a:lnTo>
                    <a:pt x="798195" y="516890"/>
                  </a:lnTo>
                  <a:close/>
                  <a:moveTo>
                    <a:pt x="937259" y="412115"/>
                  </a:moveTo>
                  <a:lnTo>
                    <a:pt x="931545" y="412115"/>
                  </a:lnTo>
                  <a:lnTo>
                    <a:pt x="929004" y="413384"/>
                  </a:lnTo>
                  <a:lnTo>
                    <a:pt x="928370" y="416559"/>
                  </a:lnTo>
                  <a:lnTo>
                    <a:pt x="916940" y="462279"/>
                  </a:lnTo>
                  <a:lnTo>
                    <a:pt x="905509" y="500379"/>
                  </a:lnTo>
                  <a:lnTo>
                    <a:pt x="892175" y="532765"/>
                  </a:lnTo>
                  <a:lnTo>
                    <a:pt x="876934" y="559434"/>
                  </a:lnTo>
                  <a:lnTo>
                    <a:pt x="991870" y="559434"/>
                  </a:lnTo>
                  <a:lnTo>
                    <a:pt x="963295" y="500379"/>
                  </a:lnTo>
                  <a:lnTo>
                    <a:pt x="951865" y="462279"/>
                  </a:lnTo>
                  <a:lnTo>
                    <a:pt x="940434" y="416559"/>
                  </a:lnTo>
                  <a:lnTo>
                    <a:pt x="939800" y="413384"/>
                  </a:lnTo>
                  <a:lnTo>
                    <a:pt x="937259" y="412115"/>
                  </a:lnTo>
                  <a:close/>
                  <a:moveTo>
                    <a:pt x="638809" y="0"/>
                  </a:moveTo>
                  <a:lnTo>
                    <a:pt x="610870" y="5715"/>
                  </a:lnTo>
                  <a:lnTo>
                    <a:pt x="588009" y="20954"/>
                  </a:lnTo>
                  <a:lnTo>
                    <a:pt x="572770" y="43815"/>
                  </a:lnTo>
                  <a:lnTo>
                    <a:pt x="567054" y="71754"/>
                  </a:lnTo>
                  <a:lnTo>
                    <a:pt x="572770" y="99695"/>
                  </a:lnTo>
                  <a:lnTo>
                    <a:pt x="588009" y="123190"/>
                  </a:lnTo>
                  <a:lnTo>
                    <a:pt x="610870" y="139065"/>
                  </a:lnTo>
                  <a:lnTo>
                    <a:pt x="638809" y="144779"/>
                  </a:lnTo>
                  <a:lnTo>
                    <a:pt x="667384" y="139065"/>
                  </a:lnTo>
                  <a:lnTo>
                    <a:pt x="676275" y="132715"/>
                  </a:lnTo>
                  <a:lnTo>
                    <a:pt x="638809" y="132715"/>
                  </a:lnTo>
                  <a:lnTo>
                    <a:pt x="615315" y="127634"/>
                  </a:lnTo>
                  <a:lnTo>
                    <a:pt x="596265" y="114934"/>
                  </a:lnTo>
                  <a:lnTo>
                    <a:pt x="582929" y="95250"/>
                  </a:lnTo>
                  <a:lnTo>
                    <a:pt x="578484" y="71754"/>
                  </a:lnTo>
                  <a:lnTo>
                    <a:pt x="582929" y="48259"/>
                  </a:lnTo>
                  <a:lnTo>
                    <a:pt x="596265" y="29209"/>
                  </a:lnTo>
                  <a:lnTo>
                    <a:pt x="615315" y="15875"/>
                  </a:lnTo>
                  <a:lnTo>
                    <a:pt x="638809" y="11429"/>
                  </a:lnTo>
                  <a:lnTo>
                    <a:pt x="675640" y="11429"/>
                  </a:lnTo>
                  <a:lnTo>
                    <a:pt x="667384" y="5715"/>
                  </a:lnTo>
                  <a:lnTo>
                    <a:pt x="638809" y="0"/>
                  </a:lnTo>
                  <a:close/>
                  <a:moveTo>
                    <a:pt x="675640" y="11429"/>
                  </a:moveTo>
                  <a:lnTo>
                    <a:pt x="638809" y="11429"/>
                  </a:lnTo>
                  <a:lnTo>
                    <a:pt x="662940" y="15875"/>
                  </a:lnTo>
                  <a:lnTo>
                    <a:pt x="681990" y="29209"/>
                  </a:lnTo>
                  <a:lnTo>
                    <a:pt x="694690" y="48259"/>
                  </a:lnTo>
                  <a:lnTo>
                    <a:pt x="699770" y="71754"/>
                  </a:lnTo>
                  <a:lnTo>
                    <a:pt x="694690" y="95884"/>
                  </a:lnTo>
                  <a:lnTo>
                    <a:pt x="681990" y="114934"/>
                  </a:lnTo>
                  <a:lnTo>
                    <a:pt x="662304" y="127634"/>
                  </a:lnTo>
                  <a:lnTo>
                    <a:pt x="638809" y="132715"/>
                  </a:lnTo>
                  <a:lnTo>
                    <a:pt x="676275" y="132715"/>
                  </a:lnTo>
                  <a:lnTo>
                    <a:pt x="690245" y="123190"/>
                  </a:lnTo>
                  <a:lnTo>
                    <a:pt x="705484" y="100329"/>
                  </a:lnTo>
                  <a:lnTo>
                    <a:pt x="711200" y="72390"/>
                  </a:lnTo>
                  <a:lnTo>
                    <a:pt x="705484" y="44450"/>
                  </a:lnTo>
                  <a:lnTo>
                    <a:pt x="690245" y="21590"/>
                  </a:lnTo>
                  <a:lnTo>
                    <a:pt x="675640" y="11429"/>
                  </a:lnTo>
                  <a:close/>
                  <a:moveTo>
                    <a:pt x="991870" y="2418079"/>
                  </a:moveTo>
                  <a:lnTo>
                    <a:pt x="970915" y="2422525"/>
                  </a:lnTo>
                  <a:lnTo>
                    <a:pt x="946150" y="2439034"/>
                  </a:lnTo>
                  <a:lnTo>
                    <a:pt x="929640" y="2463800"/>
                  </a:lnTo>
                  <a:lnTo>
                    <a:pt x="923290" y="2494279"/>
                  </a:lnTo>
                  <a:lnTo>
                    <a:pt x="929640" y="2524759"/>
                  </a:lnTo>
                  <a:lnTo>
                    <a:pt x="946150" y="2549525"/>
                  </a:lnTo>
                  <a:lnTo>
                    <a:pt x="970915" y="2566034"/>
                  </a:lnTo>
                  <a:lnTo>
                    <a:pt x="991870" y="2570479"/>
                  </a:lnTo>
                  <a:lnTo>
                    <a:pt x="991870" y="2559050"/>
                  </a:lnTo>
                  <a:lnTo>
                    <a:pt x="975359" y="2555240"/>
                  </a:lnTo>
                  <a:lnTo>
                    <a:pt x="954404" y="2541270"/>
                  </a:lnTo>
                  <a:lnTo>
                    <a:pt x="940434" y="2520315"/>
                  </a:lnTo>
                  <a:lnTo>
                    <a:pt x="934720" y="2494279"/>
                  </a:lnTo>
                  <a:lnTo>
                    <a:pt x="940434" y="2468245"/>
                  </a:lnTo>
                  <a:lnTo>
                    <a:pt x="954404" y="2447290"/>
                  </a:lnTo>
                  <a:lnTo>
                    <a:pt x="975359" y="2433320"/>
                  </a:lnTo>
                  <a:lnTo>
                    <a:pt x="991870" y="2429509"/>
                  </a:lnTo>
                  <a:lnTo>
                    <a:pt x="991870" y="2418079"/>
                  </a:lnTo>
                  <a:close/>
                </a:path>
              </a:pathLst>
            </a:custGeom>
            <a:solidFill>
              <a:srgbClr val="cd944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object 10"/>
            <p:cNvSpPr/>
            <p:nvPr/>
          </p:nvSpPr>
          <p:spPr>
            <a:xfrm>
              <a:off x="1562040" y="3836160"/>
              <a:ext cx="1862640" cy="646200"/>
            </a:xfrm>
            <a:custGeom>
              <a:avLst/>
              <a:gdLst/>
              <a:ahLst/>
              <a:rect l="l" t="t" r="r" b="b"/>
              <a:pathLst>
                <a:path w="1863089" h="646429">
                  <a:moveTo>
                    <a:pt x="1851025" y="0"/>
                  </a:moveTo>
                  <a:lnTo>
                    <a:pt x="1699260" y="6350"/>
                  </a:lnTo>
                  <a:lnTo>
                    <a:pt x="1692275" y="6984"/>
                  </a:lnTo>
                  <a:lnTo>
                    <a:pt x="1531620" y="13970"/>
                  </a:lnTo>
                  <a:lnTo>
                    <a:pt x="1524635" y="13970"/>
                  </a:lnTo>
                  <a:lnTo>
                    <a:pt x="1360805" y="20954"/>
                  </a:lnTo>
                  <a:lnTo>
                    <a:pt x="1353820" y="20954"/>
                  </a:lnTo>
                  <a:lnTo>
                    <a:pt x="1353820" y="21590"/>
                  </a:lnTo>
                  <a:lnTo>
                    <a:pt x="1188720" y="28575"/>
                  </a:lnTo>
                  <a:lnTo>
                    <a:pt x="1116964" y="31115"/>
                  </a:lnTo>
                  <a:lnTo>
                    <a:pt x="1019810" y="35559"/>
                  </a:lnTo>
                  <a:lnTo>
                    <a:pt x="1012825" y="35559"/>
                  </a:lnTo>
                  <a:lnTo>
                    <a:pt x="852169" y="42545"/>
                  </a:lnTo>
                  <a:lnTo>
                    <a:pt x="845185" y="43179"/>
                  </a:lnTo>
                  <a:lnTo>
                    <a:pt x="681355" y="49529"/>
                  </a:lnTo>
                  <a:lnTo>
                    <a:pt x="674369" y="50165"/>
                  </a:lnTo>
                  <a:lnTo>
                    <a:pt x="515619" y="57150"/>
                  </a:lnTo>
                  <a:lnTo>
                    <a:pt x="515619" y="56515"/>
                  </a:lnTo>
                  <a:lnTo>
                    <a:pt x="508635" y="57150"/>
                  </a:lnTo>
                  <a:lnTo>
                    <a:pt x="350519" y="64134"/>
                  </a:lnTo>
                  <a:lnTo>
                    <a:pt x="34290" y="77470"/>
                  </a:lnTo>
                  <a:lnTo>
                    <a:pt x="0" y="78740"/>
                  </a:lnTo>
                  <a:lnTo>
                    <a:pt x="11430" y="90170"/>
                  </a:lnTo>
                  <a:lnTo>
                    <a:pt x="35559" y="113029"/>
                  </a:lnTo>
                  <a:lnTo>
                    <a:pt x="6350" y="146050"/>
                  </a:lnTo>
                  <a:lnTo>
                    <a:pt x="3175" y="149859"/>
                  </a:lnTo>
                  <a:lnTo>
                    <a:pt x="38734" y="184150"/>
                  </a:lnTo>
                  <a:lnTo>
                    <a:pt x="6350" y="220979"/>
                  </a:lnTo>
                  <a:lnTo>
                    <a:pt x="41275" y="255270"/>
                  </a:lnTo>
                  <a:lnTo>
                    <a:pt x="38734" y="258445"/>
                  </a:lnTo>
                  <a:lnTo>
                    <a:pt x="8890" y="292100"/>
                  </a:lnTo>
                  <a:lnTo>
                    <a:pt x="44450" y="326390"/>
                  </a:lnTo>
                  <a:lnTo>
                    <a:pt x="12065" y="362585"/>
                  </a:lnTo>
                  <a:lnTo>
                    <a:pt x="47625" y="397510"/>
                  </a:lnTo>
                  <a:lnTo>
                    <a:pt x="15240" y="434339"/>
                  </a:lnTo>
                  <a:lnTo>
                    <a:pt x="50800" y="467995"/>
                  </a:lnTo>
                  <a:lnTo>
                    <a:pt x="18415" y="504189"/>
                  </a:lnTo>
                  <a:lnTo>
                    <a:pt x="53975" y="539114"/>
                  </a:lnTo>
                  <a:lnTo>
                    <a:pt x="21590" y="575310"/>
                  </a:lnTo>
                  <a:lnTo>
                    <a:pt x="30480" y="584200"/>
                  </a:lnTo>
                  <a:lnTo>
                    <a:pt x="36194" y="590550"/>
                  </a:lnTo>
                  <a:lnTo>
                    <a:pt x="34925" y="590550"/>
                  </a:lnTo>
                  <a:lnTo>
                    <a:pt x="41909" y="597535"/>
                  </a:lnTo>
                  <a:lnTo>
                    <a:pt x="43815" y="597535"/>
                  </a:lnTo>
                  <a:lnTo>
                    <a:pt x="56515" y="610235"/>
                  </a:lnTo>
                  <a:lnTo>
                    <a:pt x="24130" y="646429"/>
                  </a:lnTo>
                  <a:lnTo>
                    <a:pt x="170180" y="640714"/>
                  </a:lnTo>
                  <a:lnTo>
                    <a:pt x="170180" y="641985"/>
                  </a:lnTo>
                  <a:lnTo>
                    <a:pt x="177164" y="641985"/>
                  </a:lnTo>
                  <a:lnTo>
                    <a:pt x="177164" y="640079"/>
                  </a:lnTo>
                  <a:lnTo>
                    <a:pt x="337819" y="633095"/>
                  </a:lnTo>
                  <a:lnTo>
                    <a:pt x="337819" y="634364"/>
                  </a:lnTo>
                  <a:lnTo>
                    <a:pt x="345439" y="634364"/>
                  </a:lnTo>
                  <a:lnTo>
                    <a:pt x="345439" y="633095"/>
                  </a:lnTo>
                  <a:lnTo>
                    <a:pt x="508635" y="626110"/>
                  </a:lnTo>
                  <a:lnTo>
                    <a:pt x="508635" y="627379"/>
                  </a:lnTo>
                  <a:lnTo>
                    <a:pt x="515619" y="627379"/>
                  </a:lnTo>
                  <a:lnTo>
                    <a:pt x="515619" y="625475"/>
                  </a:lnTo>
                  <a:lnTo>
                    <a:pt x="674369" y="619125"/>
                  </a:lnTo>
                  <a:lnTo>
                    <a:pt x="674369" y="620395"/>
                  </a:lnTo>
                  <a:lnTo>
                    <a:pt x="681355" y="619760"/>
                  </a:lnTo>
                  <a:lnTo>
                    <a:pt x="681355" y="618489"/>
                  </a:lnTo>
                  <a:lnTo>
                    <a:pt x="758189" y="615314"/>
                  </a:lnTo>
                  <a:lnTo>
                    <a:pt x="845185" y="612139"/>
                  </a:lnTo>
                  <a:lnTo>
                    <a:pt x="845185" y="612775"/>
                  </a:lnTo>
                  <a:lnTo>
                    <a:pt x="852169" y="612775"/>
                  </a:lnTo>
                  <a:lnTo>
                    <a:pt x="852169" y="611504"/>
                  </a:lnTo>
                  <a:lnTo>
                    <a:pt x="1012825" y="604520"/>
                  </a:lnTo>
                  <a:lnTo>
                    <a:pt x="1012825" y="605154"/>
                  </a:lnTo>
                  <a:lnTo>
                    <a:pt x="1019810" y="605154"/>
                  </a:lnTo>
                  <a:lnTo>
                    <a:pt x="1019810" y="604520"/>
                  </a:lnTo>
                  <a:lnTo>
                    <a:pt x="1183005" y="597535"/>
                  </a:lnTo>
                  <a:lnTo>
                    <a:pt x="1183005" y="598170"/>
                  </a:lnTo>
                  <a:lnTo>
                    <a:pt x="1189989" y="597535"/>
                  </a:lnTo>
                  <a:lnTo>
                    <a:pt x="1189989" y="596900"/>
                  </a:lnTo>
                  <a:lnTo>
                    <a:pt x="1206500" y="596264"/>
                  </a:lnTo>
                  <a:lnTo>
                    <a:pt x="1217295" y="596264"/>
                  </a:lnTo>
                  <a:lnTo>
                    <a:pt x="1380489" y="589279"/>
                  </a:lnTo>
                  <a:lnTo>
                    <a:pt x="1373505" y="589279"/>
                  </a:lnTo>
                  <a:lnTo>
                    <a:pt x="1647825" y="577850"/>
                  </a:lnTo>
                  <a:lnTo>
                    <a:pt x="1698625" y="506095"/>
                  </a:lnTo>
                  <a:lnTo>
                    <a:pt x="1699260" y="504825"/>
                  </a:lnTo>
                  <a:lnTo>
                    <a:pt x="1758314" y="422910"/>
                  </a:lnTo>
                  <a:lnTo>
                    <a:pt x="1830704" y="320675"/>
                  </a:lnTo>
                  <a:lnTo>
                    <a:pt x="1863089" y="283845"/>
                  </a:lnTo>
                  <a:lnTo>
                    <a:pt x="1836420" y="257809"/>
                  </a:lnTo>
                  <a:lnTo>
                    <a:pt x="1828164" y="250190"/>
                  </a:lnTo>
                  <a:lnTo>
                    <a:pt x="1860550" y="213359"/>
                  </a:lnTo>
                  <a:lnTo>
                    <a:pt x="1824989" y="179070"/>
                  </a:lnTo>
                  <a:lnTo>
                    <a:pt x="1857375" y="142240"/>
                  </a:lnTo>
                  <a:lnTo>
                    <a:pt x="1822450" y="107950"/>
                  </a:lnTo>
                  <a:lnTo>
                    <a:pt x="1854835" y="71120"/>
                  </a:lnTo>
                  <a:lnTo>
                    <a:pt x="1819275" y="36829"/>
                  </a:lnTo>
                  <a:lnTo>
                    <a:pt x="1851025" y="0"/>
                  </a:lnTo>
                  <a:close/>
                </a:path>
              </a:pathLst>
            </a:custGeom>
            <a:solidFill>
              <a:srgbClr val="c48a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11"/>
            <p:cNvSpPr/>
            <p:nvPr/>
          </p:nvSpPr>
          <p:spPr>
            <a:xfrm>
              <a:off x="3165480" y="4156560"/>
              <a:ext cx="226800" cy="257400"/>
            </a:xfrm>
            <a:custGeom>
              <a:avLst/>
              <a:gdLst/>
              <a:ahLst/>
              <a:rect l="l" t="t" r="r" b="b"/>
              <a:pathLst>
                <a:path w="227329" h="257810">
                  <a:moveTo>
                    <a:pt x="227329" y="0"/>
                  </a:moveTo>
                  <a:lnTo>
                    <a:pt x="33655" y="8254"/>
                  </a:lnTo>
                  <a:lnTo>
                    <a:pt x="33655" y="8890"/>
                  </a:lnTo>
                  <a:lnTo>
                    <a:pt x="0" y="10159"/>
                  </a:lnTo>
                  <a:lnTo>
                    <a:pt x="35560" y="44450"/>
                  </a:lnTo>
                  <a:lnTo>
                    <a:pt x="3175" y="81279"/>
                  </a:lnTo>
                  <a:lnTo>
                    <a:pt x="38100" y="115570"/>
                  </a:lnTo>
                  <a:lnTo>
                    <a:pt x="5714" y="152400"/>
                  </a:lnTo>
                  <a:lnTo>
                    <a:pt x="41275" y="186689"/>
                  </a:lnTo>
                  <a:lnTo>
                    <a:pt x="8889" y="223520"/>
                  </a:lnTo>
                  <a:lnTo>
                    <a:pt x="44450" y="257810"/>
                  </a:lnTo>
                  <a:lnTo>
                    <a:pt x="227329" y="0"/>
                  </a:lnTo>
                  <a:close/>
                </a:path>
              </a:pathLst>
            </a:custGeom>
            <a:solidFill>
              <a:srgbClr val="f4f0e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9" name="object 12"/>
          <p:cNvSpPr/>
          <p:nvPr/>
        </p:nvSpPr>
        <p:spPr>
          <a:xfrm>
            <a:off x="4320" y="8178120"/>
            <a:ext cx="1977120" cy="2496600"/>
          </a:xfrm>
          <a:custGeom>
            <a:avLst/>
            <a:gdLst/>
            <a:ahLst/>
            <a:rect l="l" t="t" r="r" b="b"/>
            <a:pathLst>
              <a:path w="1977389" h="2496820">
                <a:moveTo>
                  <a:pt x="396240" y="1069340"/>
                </a:moveTo>
                <a:lnTo>
                  <a:pt x="390525" y="1069340"/>
                </a:lnTo>
                <a:lnTo>
                  <a:pt x="387984" y="1071245"/>
                </a:lnTo>
                <a:lnTo>
                  <a:pt x="387350" y="1074420"/>
                </a:lnTo>
                <a:lnTo>
                  <a:pt x="372109" y="1137285"/>
                </a:lnTo>
                <a:lnTo>
                  <a:pt x="355600" y="1191895"/>
                </a:lnTo>
                <a:lnTo>
                  <a:pt x="339090" y="1238885"/>
                </a:lnTo>
                <a:lnTo>
                  <a:pt x="320040" y="1279525"/>
                </a:lnTo>
                <a:lnTo>
                  <a:pt x="298450" y="1313815"/>
                </a:lnTo>
                <a:lnTo>
                  <a:pt x="273050" y="1343025"/>
                </a:lnTo>
                <a:lnTo>
                  <a:pt x="243840" y="1368425"/>
                </a:lnTo>
                <a:lnTo>
                  <a:pt x="209550" y="1389380"/>
                </a:lnTo>
                <a:lnTo>
                  <a:pt x="169545" y="1408430"/>
                </a:lnTo>
                <a:lnTo>
                  <a:pt x="121920" y="1425575"/>
                </a:lnTo>
                <a:lnTo>
                  <a:pt x="67310" y="1441450"/>
                </a:lnTo>
                <a:lnTo>
                  <a:pt x="4445" y="1457325"/>
                </a:lnTo>
                <a:lnTo>
                  <a:pt x="1905" y="1457325"/>
                </a:lnTo>
                <a:lnTo>
                  <a:pt x="0" y="1459865"/>
                </a:lnTo>
                <a:lnTo>
                  <a:pt x="0" y="1465580"/>
                </a:lnTo>
                <a:lnTo>
                  <a:pt x="1905" y="1468120"/>
                </a:lnTo>
                <a:lnTo>
                  <a:pt x="67310" y="1483995"/>
                </a:lnTo>
                <a:lnTo>
                  <a:pt x="121920" y="1499870"/>
                </a:lnTo>
                <a:lnTo>
                  <a:pt x="169545" y="1517015"/>
                </a:lnTo>
                <a:lnTo>
                  <a:pt x="209550" y="1536065"/>
                </a:lnTo>
                <a:lnTo>
                  <a:pt x="244475" y="1557655"/>
                </a:lnTo>
                <a:lnTo>
                  <a:pt x="273684" y="1582420"/>
                </a:lnTo>
                <a:lnTo>
                  <a:pt x="298450" y="1612265"/>
                </a:lnTo>
                <a:lnTo>
                  <a:pt x="320040" y="1646555"/>
                </a:lnTo>
                <a:lnTo>
                  <a:pt x="339090" y="1686560"/>
                </a:lnTo>
                <a:lnTo>
                  <a:pt x="356234" y="1733550"/>
                </a:lnTo>
                <a:lnTo>
                  <a:pt x="372109" y="1788160"/>
                </a:lnTo>
                <a:lnTo>
                  <a:pt x="387350" y="1851025"/>
                </a:lnTo>
                <a:lnTo>
                  <a:pt x="387984" y="1854200"/>
                </a:lnTo>
                <a:lnTo>
                  <a:pt x="390525" y="1856105"/>
                </a:lnTo>
                <a:lnTo>
                  <a:pt x="396240" y="1856105"/>
                </a:lnTo>
                <a:lnTo>
                  <a:pt x="398145" y="1854200"/>
                </a:lnTo>
                <a:lnTo>
                  <a:pt x="398780" y="1851025"/>
                </a:lnTo>
                <a:lnTo>
                  <a:pt x="405764" y="1825625"/>
                </a:lnTo>
                <a:lnTo>
                  <a:pt x="393065" y="1825625"/>
                </a:lnTo>
                <a:lnTo>
                  <a:pt x="378459" y="1767840"/>
                </a:lnTo>
                <a:lnTo>
                  <a:pt x="362584" y="1717675"/>
                </a:lnTo>
                <a:lnTo>
                  <a:pt x="345440" y="1673860"/>
                </a:lnTo>
                <a:lnTo>
                  <a:pt x="327025" y="1635760"/>
                </a:lnTo>
                <a:lnTo>
                  <a:pt x="305434" y="1603375"/>
                </a:lnTo>
                <a:lnTo>
                  <a:pt x="252729" y="1550670"/>
                </a:lnTo>
                <a:lnTo>
                  <a:pt x="219709" y="1529080"/>
                </a:lnTo>
                <a:lnTo>
                  <a:pt x="182245" y="1510665"/>
                </a:lnTo>
                <a:lnTo>
                  <a:pt x="138430" y="1493520"/>
                </a:lnTo>
                <a:lnTo>
                  <a:pt x="87630" y="1477645"/>
                </a:lnTo>
                <a:lnTo>
                  <a:pt x="30480" y="1463040"/>
                </a:lnTo>
                <a:lnTo>
                  <a:pt x="87630" y="1447800"/>
                </a:lnTo>
                <a:lnTo>
                  <a:pt x="138430" y="1431925"/>
                </a:lnTo>
                <a:lnTo>
                  <a:pt x="182245" y="1415415"/>
                </a:lnTo>
                <a:lnTo>
                  <a:pt x="219709" y="1396365"/>
                </a:lnTo>
                <a:lnTo>
                  <a:pt x="252729" y="1375410"/>
                </a:lnTo>
                <a:lnTo>
                  <a:pt x="305434" y="1322070"/>
                </a:lnTo>
                <a:lnTo>
                  <a:pt x="327025" y="1289685"/>
                </a:lnTo>
                <a:lnTo>
                  <a:pt x="345440" y="1251585"/>
                </a:lnTo>
                <a:lnTo>
                  <a:pt x="362584" y="1207770"/>
                </a:lnTo>
                <a:lnTo>
                  <a:pt x="378459" y="1157605"/>
                </a:lnTo>
                <a:lnTo>
                  <a:pt x="393065" y="1099820"/>
                </a:lnTo>
                <a:lnTo>
                  <a:pt x="405130" y="1099820"/>
                </a:lnTo>
                <a:lnTo>
                  <a:pt x="398780" y="1074420"/>
                </a:lnTo>
                <a:lnTo>
                  <a:pt x="398145" y="1071245"/>
                </a:lnTo>
                <a:lnTo>
                  <a:pt x="396240" y="1069340"/>
                </a:lnTo>
                <a:close/>
                <a:moveTo>
                  <a:pt x="405130" y="1099820"/>
                </a:moveTo>
                <a:lnTo>
                  <a:pt x="393065" y="1099820"/>
                </a:lnTo>
                <a:lnTo>
                  <a:pt x="408305" y="1157605"/>
                </a:lnTo>
                <a:lnTo>
                  <a:pt x="424180" y="1207770"/>
                </a:lnTo>
                <a:lnTo>
                  <a:pt x="440689" y="1251585"/>
                </a:lnTo>
                <a:lnTo>
                  <a:pt x="459739" y="1289685"/>
                </a:lnTo>
                <a:lnTo>
                  <a:pt x="480695" y="1322070"/>
                </a:lnTo>
                <a:lnTo>
                  <a:pt x="534035" y="1375410"/>
                </a:lnTo>
                <a:lnTo>
                  <a:pt x="566420" y="1396365"/>
                </a:lnTo>
                <a:lnTo>
                  <a:pt x="604520" y="1415415"/>
                </a:lnTo>
                <a:lnTo>
                  <a:pt x="648335" y="1431925"/>
                </a:lnTo>
                <a:lnTo>
                  <a:pt x="698500" y="1447800"/>
                </a:lnTo>
                <a:lnTo>
                  <a:pt x="756285" y="1463040"/>
                </a:lnTo>
                <a:lnTo>
                  <a:pt x="698500" y="1477645"/>
                </a:lnTo>
                <a:lnTo>
                  <a:pt x="648335" y="1493520"/>
                </a:lnTo>
                <a:lnTo>
                  <a:pt x="604520" y="1510665"/>
                </a:lnTo>
                <a:lnTo>
                  <a:pt x="566420" y="1529080"/>
                </a:lnTo>
                <a:lnTo>
                  <a:pt x="534035" y="1550670"/>
                </a:lnTo>
                <a:lnTo>
                  <a:pt x="480695" y="1603375"/>
                </a:lnTo>
                <a:lnTo>
                  <a:pt x="459739" y="1635760"/>
                </a:lnTo>
                <a:lnTo>
                  <a:pt x="440689" y="1673860"/>
                </a:lnTo>
                <a:lnTo>
                  <a:pt x="424180" y="1717675"/>
                </a:lnTo>
                <a:lnTo>
                  <a:pt x="408305" y="1767840"/>
                </a:lnTo>
                <a:lnTo>
                  <a:pt x="393065" y="1825625"/>
                </a:lnTo>
                <a:lnTo>
                  <a:pt x="405764" y="1825625"/>
                </a:lnTo>
                <a:lnTo>
                  <a:pt x="414655" y="1788160"/>
                </a:lnTo>
                <a:lnTo>
                  <a:pt x="430530" y="1733550"/>
                </a:lnTo>
                <a:lnTo>
                  <a:pt x="447675" y="1686560"/>
                </a:lnTo>
                <a:lnTo>
                  <a:pt x="466725" y="1646555"/>
                </a:lnTo>
                <a:lnTo>
                  <a:pt x="488314" y="1611630"/>
                </a:lnTo>
                <a:lnTo>
                  <a:pt x="513080" y="1582420"/>
                </a:lnTo>
                <a:lnTo>
                  <a:pt x="542290" y="1557655"/>
                </a:lnTo>
                <a:lnTo>
                  <a:pt x="577215" y="1536065"/>
                </a:lnTo>
                <a:lnTo>
                  <a:pt x="617220" y="1517015"/>
                </a:lnTo>
                <a:lnTo>
                  <a:pt x="664210" y="1499870"/>
                </a:lnTo>
                <a:lnTo>
                  <a:pt x="718820" y="1483995"/>
                </a:lnTo>
                <a:lnTo>
                  <a:pt x="781685" y="1468755"/>
                </a:lnTo>
                <a:lnTo>
                  <a:pt x="784860" y="1468120"/>
                </a:lnTo>
                <a:lnTo>
                  <a:pt x="786765" y="1465580"/>
                </a:lnTo>
                <a:lnTo>
                  <a:pt x="786765" y="1459865"/>
                </a:lnTo>
                <a:lnTo>
                  <a:pt x="784860" y="1457325"/>
                </a:lnTo>
                <a:lnTo>
                  <a:pt x="781685" y="1457325"/>
                </a:lnTo>
                <a:lnTo>
                  <a:pt x="718820" y="1441450"/>
                </a:lnTo>
                <a:lnTo>
                  <a:pt x="664210" y="1425575"/>
                </a:lnTo>
                <a:lnTo>
                  <a:pt x="617220" y="1408430"/>
                </a:lnTo>
                <a:lnTo>
                  <a:pt x="576580" y="1389380"/>
                </a:lnTo>
                <a:lnTo>
                  <a:pt x="542290" y="1367790"/>
                </a:lnTo>
                <a:lnTo>
                  <a:pt x="513080" y="1343025"/>
                </a:lnTo>
                <a:lnTo>
                  <a:pt x="487680" y="1313815"/>
                </a:lnTo>
                <a:lnTo>
                  <a:pt x="466089" y="1278890"/>
                </a:lnTo>
                <a:lnTo>
                  <a:pt x="447675" y="1238885"/>
                </a:lnTo>
                <a:lnTo>
                  <a:pt x="430530" y="1191895"/>
                </a:lnTo>
                <a:lnTo>
                  <a:pt x="414655" y="1137285"/>
                </a:lnTo>
                <a:lnTo>
                  <a:pt x="405130" y="1099820"/>
                </a:lnTo>
                <a:close/>
                <a:moveTo>
                  <a:pt x="1548130" y="1847215"/>
                </a:moveTo>
                <a:lnTo>
                  <a:pt x="1542415" y="1847215"/>
                </a:lnTo>
                <a:lnTo>
                  <a:pt x="1539875" y="1849120"/>
                </a:lnTo>
                <a:lnTo>
                  <a:pt x="1539240" y="1851660"/>
                </a:lnTo>
                <a:lnTo>
                  <a:pt x="1524000" y="1910715"/>
                </a:lnTo>
                <a:lnTo>
                  <a:pt x="1507490" y="1958340"/>
                </a:lnTo>
                <a:lnTo>
                  <a:pt x="1489075" y="1995805"/>
                </a:lnTo>
                <a:lnTo>
                  <a:pt x="1435735" y="2049145"/>
                </a:lnTo>
                <a:lnTo>
                  <a:pt x="1398270" y="2067560"/>
                </a:lnTo>
                <a:lnTo>
                  <a:pt x="1350645" y="2084070"/>
                </a:lnTo>
                <a:lnTo>
                  <a:pt x="1292225" y="2099310"/>
                </a:lnTo>
                <a:lnTo>
                  <a:pt x="1289050" y="2099945"/>
                </a:lnTo>
                <a:lnTo>
                  <a:pt x="1287145" y="2101850"/>
                </a:lnTo>
                <a:lnTo>
                  <a:pt x="1287145" y="2107565"/>
                </a:lnTo>
                <a:lnTo>
                  <a:pt x="1289050" y="2110105"/>
                </a:lnTo>
                <a:lnTo>
                  <a:pt x="1292225" y="2110740"/>
                </a:lnTo>
                <a:lnTo>
                  <a:pt x="1350645" y="2125980"/>
                </a:lnTo>
                <a:lnTo>
                  <a:pt x="1398270" y="2141855"/>
                </a:lnTo>
                <a:lnTo>
                  <a:pt x="1435735" y="2160905"/>
                </a:lnTo>
                <a:lnTo>
                  <a:pt x="1489075" y="2214245"/>
                </a:lnTo>
                <a:lnTo>
                  <a:pt x="1508125" y="2251710"/>
                </a:lnTo>
                <a:lnTo>
                  <a:pt x="1524000" y="2298700"/>
                </a:lnTo>
                <a:lnTo>
                  <a:pt x="1539240" y="2357755"/>
                </a:lnTo>
                <a:lnTo>
                  <a:pt x="1539875" y="2360295"/>
                </a:lnTo>
                <a:lnTo>
                  <a:pt x="1542415" y="2362200"/>
                </a:lnTo>
                <a:lnTo>
                  <a:pt x="1548130" y="2362200"/>
                </a:lnTo>
                <a:lnTo>
                  <a:pt x="1550035" y="2360295"/>
                </a:lnTo>
                <a:lnTo>
                  <a:pt x="1550670" y="2357755"/>
                </a:lnTo>
                <a:lnTo>
                  <a:pt x="1557655" y="2331720"/>
                </a:lnTo>
                <a:lnTo>
                  <a:pt x="1544955" y="2331720"/>
                </a:lnTo>
                <a:lnTo>
                  <a:pt x="1528445" y="2273935"/>
                </a:lnTo>
                <a:lnTo>
                  <a:pt x="1510030" y="2227580"/>
                </a:lnTo>
                <a:lnTo>
                  <a:pt x="1487170" y="2190750"/>
                </a:lnTo>
                <a:lnTo>
                  <a:pt x="1458595" y="2162810"/>
                </a:lnTo>
                <a:lnTo>
                  <a:pt x="1422400" y="2139950"/>
                </a:lnTo>
                <a:lnTo>
                  <a:pt x="1376045" y="2121535"/>
                </a:lnTo>
                <a:lnTo>
                  <a:pt x="1317625" y="2105025"/>
                </a:lnTo>
                <a:lnTo>
                  <a:pt x="1376045" y="2088515"/>
                </a:lnTo>
                <a:lnTo>
                  <a:pt x="1422400" y="2069465"/>
                </a:lnTo>
                <a:lnTo>
                  <a:pt x="1458595" y="2047240"/>
                </a:lnTo>
                <a:lnTo>
                  <a:pt x="1487170" y="2018665"/>
                </a:lnTo>
                <a:lnTo>
                  <a:pt x="1510030" y="1981835"/>
                </a:lnTo>
                <a:lnTo>
                  <a:pt x="1528445" y="1936115"/>
                </a:lnTo>
                <a:lnTo>
                  <a:pt x="1544955" y="1877695"/>
                </a:lnTo>
                <a:lnTo>
                  <a:pt x="1557655" y="1877695"/>
                </a:lnTo>
                <a:lnTo>
                  <a:pt x="1550670" y="1851660"/>
                </a:lnTo>
                <a:lnTo>
                  <a:pt x="1550035" y="1849120"/>
                </a:lnTo>
                <a:lnTo>
                  <a:pt x="1548130" y="1847215"/>
                </a:lnTo>
                <a:close/>
                <a:moveTo>
                  <a:pt x="1557655" y="1877695"/>
                </a:moveTo>
                <a:lnTo>
                  <a:pt x="1544955" y="1877695"/>
                </a:lnTo>
                <a:lnTo>
                  <a:pt x="1561465" y="1936115"/>
                </a:lnTo>
                <a:lnTo>
                  <a:pt x="1579880" y="1981835"/>
                </a:lnTo>
                <a:lnTo>
                  <a:pt x="1602740" y="2018665"/>
                </a:lnTo>
                <a:lnTo>
                  <a:pt x="1631315" y="2047240"/>
                </a:lnTo>
                <a:lnTo>
                  <a:pt x="1667510" y="2069465"/>
                </a:lnTo>
                <a:lnTo>
                  <a:pt x="1713865" y="2088515"/>
                </a:lnTo>
                <a:lnTo>
                  <a:pt x="1772285" y="2105025"/>
                </a:lnTo>
                <a:lnTo>
                  <a:pt x="1713865" y="2121535"/>
                </a:lnTo>
                <a:lnTo>
                  <a:pt x="1667510" y="2139950"/>
                </a:lnTo>
                <a:lnTo>
                  <a:pt x="1631315" y="2162810"/>
                </a:lnTo>
                <a:lnTo>
                  <a:pt x="1602740" y="2190750"/>
                </a:lnTo>
                <a:lnTo>
                  <a:pt x="1579880" y="2227580"/>
                </a:lnTo>
                <a:lnTo>
                  <a:pt x="1561465" y="2273935"/>
                </a:lnTo>
                <a:lnTo>
                  <a:pt x="1544955" y="2331720"/>
                </a:lnTo>
                <a:lnTo>
                  <a:pt x="1557655" y="2331720"/>
                </a:lnTo>
                <a:lnTo>
                  <a:pt x="1565910" y="2298700"/>
                </a:lnTo>
                <a:lnTo>
                  <a:pt x="1582420" y="2251710"/>
                </a:lnTo>
                <a:lnTo>
                  <a:pt x="1601470" y="2213610"/>
                </a:lnTo>
                <a:lnTo>
                  <a:pt x="1654175" y="2160905"/>
                </a:lnTo>
                <a:lnTo>
                  <a:pt x="1691640" y="2141855"/>
                </a:lnTo>
                <a:lnTo>
                  <a:pt x="1739265" y="2125980"/>
                </a:lnTo>
                <a:lnTo>
                  <a:pt x="1800860" y="2110105"/>
                </a:lnTo>
                <a:lnTo>
                  <a:pt x="1802765" y="2107565"/>
                </a:lnTo>
                <a:lnTo>
                  <a:pt x="1802765" y="2101850"/>
                </a:lnTo>
                <a:lnTo>
                  <a:pt x="1800225" y="2099945"/>
                </a:lnTo>
                <a:lnTo>
                  <a:pt x="1798320" y="2099310"/>
                </a:lnTo>
                <a:lnTo>
                  <a:pt x="1739265" y="2084070"/>
                </a:lnTo>
                <a:lnTo>
                  <a:pt x="1691640" y="2067560"/>
                </a:lnTo>
                <a:lnTo>
                  <a:pt x="1654175" y="2048510"/>
                </a:lnTo>
                <a:lnTo>
                  <a:pt x="1600835" y="1995805"/>
                </a:lnTo>
                <a:lnTo>
                  <a:pt x="1581785" y="1958340"/>
                </a:lnTo>
                <a:lnTo>
                  <a:pt x="1565910" y="1910715"/>
                </a:lnTo>
                <a:lnTo>
                  <a:pt x="1557655" y="1877695"/>
                </a:lnTo>
                <a:close/>
                <a:moveTo>
                  <a:pt x="1338580" y="908050"/>
                </a:moveTo>
                <a:lnTo>
                  <a:pt x="1332865" y="908050"/>
                </a:lnTo>
                <a:lnTo>
                  <a:pt x="1330325" y="910590"/>
                </a:lnTo>
                <a:lnTo>
                  <a:pt x="1329690" y="913130"/>
                </a:lnTo>
                <a:lnTo>
                  <a:pt x="1308735" y="1078865"/>
                </a:lnTo>
                <a:lnTo>
                  <a:pt x="1142365" y="1100455"/>
                </a:lnTo>
                <a:lnTo>
                  <a:pt x="1139825" y="1100455"/>
                </a:lnTo>
                <a:lnTo>
                  <a:pt x="1137285" y="1102995"/>
                </a:lnTo>
                <a:lnTo>
                  <a:pt x="1137285" y="1108710"/>
                </a:lnTo>
                <a:lnTo>
                  <a:pt x="1139825" y="1110615"/>
                </a:lnTo>
                <a:lnTo>
                  <a:pt x="1142365" y="1111250"/>
                </a:lnTo>
                <a:lnTo>
                  <a:pt x="1308735" y="1132840"/>
                </a:lnTo>
                <a:lnTo>
                  <a:pt x="1329690" y="1298575"/>
                </a:lnTo>
                <a:lnTo>
                  <a:pt x="1330325" y="1301115"/>
                </a:lnTo>
                <a:lnTo>
                  <a:pt x="1332865" y="1303655"/>
                </a:lnTo>
                <a:lnTo>
                  <a:pt x="1338580" y="1303655"/>
                </a:lnTo>
                <a:lnTo>
                  <a:pt x="1340485" y="1301115"/>
                </a:lnTo>
                <a:lnTo>
                  <a:pt x="1341120" y="1298575"/>
                </a:lnTo>
                <a:lnTo>
                  <a:pt x="1346835" y="1252855"/>
                </a:lnTo>
                <a:lnTo>
                  <a:pt x="1335405" y="1252855"/>
                </a:lnTo>
                <a:lnTo>
                  <a:pt x="1319530" y="1126490"/>
                </a:lnTo>
                <a:lnTo>
                  <a:pt x="1318895" y="1123315"/>
                </a:lnTo>
                <a:lnTo>
                  <a:pt x="1316990" y="1121410"/>
                </a:lnTo>
                <a:lnTo>
                  <a:pt x="1314450" y="1121410"/>
                </a:lnTo>
                <a:lnTo>
                  <a:pt x="1188720" y="1104900"/>
                </a:lnTo>
                <a:lnTo>
                  <a:pt x="1314450" y="1089025"/>
                </a:lnTo>
                <a:lnTo>
                  <a:pt x="1335405" y="958215"/>
                </a:lnTo>
                <a:lnTo>
                  <a:pt x="1346835" y="958215"/>
                </a:lnTo>
                <a:lnTo>
                  <a:pt x="1341120" y="913130"/>
                </a:lnTo>
                <a:lnTo>
                  <a:pt x="1340485" y="910590"/>
                </a:lnTo>
                <a:lnTo>
                  <a:pt x="1338580" y="908050"/>
                </a:lnTo>
                <a:close/>
                <a:moveTo>
                  <a:pt x="1346835" y="958215"/>
                </a:moveTo>
                <a:lnTo>
                  <a:pt x="1335405" y="958215"/>
                </a:lnTo>
                <a:lnTo>
                  <a:pt x="1351280" y="1083945"/>
                </a:lnTo>
                <a:lnTo>
                  <a:pt x="1351915" y="1086485"/>
                </a:lnTo>
                <a:lnTo>
                  <a:pt x="1353820" y="1088390"/>
                </a:lnTo>
                <a:lnTo>
                  <a:pt x="1356995" y="1089025"/>
                </a:lnTo>
                <a:lnTo>
                  <a:pt x="1482725" y="1104900"/>
                </a:lnTo>
                <a:lnTo>
                  <a:pt x="1356995" y="1121410"/>
                </a:lnTo>
                <a:lnTo>
                  <a:pt x="1353820" y="1121410"/>
                </a:lnTo>
                <a:lnTo>
                  <a:pt x="1351915" y="1123315"/>
                </a:lnTo>
                <a:lnTo>
                  <a:pt x="1351280" y="1126490"/>
                </a:lnTo>
                <a:lnTo>
                  <a:pt x="1335405" y="1252855"/>
                </a:lnTo>
                <a:lnTo>
                  <a:pt x="1346835" y="1252855"/>
                </a:lnTo>
                <a:lnTo>
                  <a:pt x="1362710" y="1132840"/>
                </a:lnTo>
                <a:lnTo>
                  <a:pt x="1528445" y="1111250"/>
                </a:lnTo>
                <a:lnTo>
                  <a:pt x="1531620" y="1110615"/>
                </a:lnTo>
                <a:lnTo>
                  <a:pt x="1533525" y="1108710"/>
                </a:lnTo>
                <a:lnTo>
                  <a:pt x="1533525" y="1102995"/>
                </a:lnTo>
                <a:lnTo>
                  <a:pt x="1531620" y="1100455"/>
                </a:lnTo>
                <a:lnTo>
                  <a:pt x="1528445" y="1099820"/>
                </a:lnTo>
                <a:lnTo>
                  <a:pt x="1362710" y="1078865"/>
                </a:lnTo>
                <a:lnTo>
                  <a:pt x="1346835" y="958215"/>
                </a:lnTo>
                <a:close/>
                <a:moveTo>
                  <a:pt x="1056005" y="760095"/>
                </a:moveTo>
                <a:lnTo>
                  <a:pt x="876935" y="760095"/>
                </a:lnTo>
                <a:lnTo>
                  <a:pt x="892175" y="786765"/>
                </a:lnTo>
                <a:lnTo>
                  <a:pt x="904875" y="819150"/>
                </a:lnTo>
                <a:lnTo>
                  <a:pt x="916940" y="857885"/>
                </a:lnTo>
                <a:lnTo>
                  <a:pt x="928370" y="903605"/>
                </a:lnTo>
                <a:lnTo>
                  <a:pt x="929005" y="906780"/>
                </a:lnTo>
                <a:lnTo>
                  <a:pt x="931545" y="908050"/>
                </a:lnTo>
                <a:lnTo>
                  <a:pt x="937260" y="908050"/>
                </a:lnTo>
                <a:lnTo>
                  <a:pt x="939165" y="906780"/>
                </a:lnTo>
                <a:lnTo>
                  <a:pt x="939800" y="903605"/>
                </a:lnTo>
                <a:lnTo>
                  <a:pt x="951230" y="857885"/>
                </a:lnTo>
                <a:lnTo>
                  <a:pt x="963295" y="819785"/>
                </a:lnTo>
                <a:lnTo>
                  <a:pt x="976630" y="787400"/>
                </a:lnTo>
                <a:lnTo>
                  <a:pt x="991235" y="760730"/>
                </a:lnTo>
                <a:lnTo>
                  <a:pt x="1056005" y="760730"/>
                </a:lnTo>
                <a:lnTo>
                  <a:pt x="1056005" y="760095"/>
                </a:lnTo>
                <a:close/>
                <a:moveTo>
                  <a:pt x="798195" y="516890"/>
                </a:moveTo>
                <a:lnTo>
                  <a:pt x="795020" y="517525"/>
                </a:lnTo>
                <a:lnTo>
                  <a:pt x="793115" y="518795"/>
                </a:lnTo>
                <a:lnTo>
                  <a:pt x="791845" y="520700"/>
                </a:lnTo>
                <a:lnTo>
                  <a:pt x="791845" y="523875"/>
                </a:lnTo>
                <a:lnTo>
                  <a:pt x="793115" y="525780"/>
                </a:lnTo>
                <a:lnTo>
                  <a:pt x="805815" y="548005"/>
                </a:lnTo>
                <a:lnTo>
                  <a:pt x="816610" y="567690"/>
                </a:lnTo>
                <a:lnTo>
                  <a:pt x="826135" y="585470"/>
                </a:lnTo>
                <a:lnTo>
                  <a:pt x="833755" y="602615"/>
                </a:lnTo>
                <a:lnTo>
                  <a:pt x="807720" y="617855"/>
                </a:lnTo>
                <a:lnTo>
                  <a:pt x="775335" y="630555"/>
                </a:lnTo>
                <a:lnTo>
                  <a:pt x="736600" y="642620"/>
                </a:lnTo>
                <a:lnTo>
                  <a:pt x="688340" y="654685"/>
                </a:lnTo>
                <a:lnTo>
                  <a:pt x="686435" y="657225"/>
                </a:lnTo>
                <a:lnTo>
                  <a:pt x="686435" y="662940"/>
                </a:lnTo>
                <a:lnTo>
                  <a:pt x="688340" y="664845"/>
                </a:lnTo>
                <a:lnTo>
                  <a:pt x="736600" y="676910"/>
                </a:lnTo>
                <a:lnTo>
                  <a:pt x="774700" y="688975"/>
                </a:lnTo>
                <a:lnTo>
                  <a:pt x="807085" y="702310"/>
                </a:lnTo>
                <a:lnTo>
                  <a:pt x="833755" y="716915"/>
                </a:lnTo>
                <a:lnTo>
                  <a:pt x="826135" y="734060"/>
                </a:lnTo>
                <a:lnTo>
                  <a:pt x="816610" y="752475"/>
                </a:lnTo>
                <a:lnTo>
                  <a:pt x="805815" y="772160"/>
                </a:lnTo>
                <a:lnTo>
                  <a:pt x="793115" y="793750"/>
                </a:lnTo>
                <a:lnTo>
                  <a:pt x="791210" y="796290"/>
                </a:lnTo>
                <a:lnTo>
                  <a:pt x="791845" y="798830"/>
                </a:lnTo>
                <a:lnTo>
                  <a:pt x="793115" y="800735"/>
                </a:lnTo>
                <a:lnTo>
                  <a:pt x="795020" y="802640"/>
                </a:lnTo>
                <a:lnTo>
                  <a:pt x="798195" y="802640"/>
                </a:lnTo>
                <a:lnTo>
                  <a:pt x="800100" y="801370"/>
                </a:lnTo>
                <a:lnTo>
                  <a:pt x="842010" y="777240"/>
                </a:lnTo>
                <a:lnTo>
                  <a:pt x="859790" y="767715"/>
                </a:lnTo>
                <a:lnTo>
                  <a:pt x="876935" y="760095"/>
                </a:lnTo>
                <a:lnTo>
                  <a:pt x="1056005" y="760095"/>
                </a:lnTo>
                <a:lnTo>
                  <a:pt x="1051560" y="752475"/>
                </a:lnTo>
                <a:lnTo>
                  <a:pt x="1042035" y="734060"/>
                </a:lnTo>
                <a:lnTo>
                  <a:pt x="1034415" y="716915"/>
                </a:lnTo>
                <a:lnTo>
                  <a:pt x="1061085" y="702310"/>
                </a:lnTo>
                <a:lnTo>
                  <a:pt x="1093470" y="688975"/>
                </a:lnTo>
                <a:lnTo>
                  <a:pt x="1132205" y="676910"/>
                </a:lnTo>
                <a:lnTo>
                  <a:pt x="1177290" y="665480"/>
                </a:lnTo>
                <a:lnTo>
                  <a:pt x="1180465" y="664845"/>
                </a:lnTo>
                <a:lnTo>
                  <a:pt x="1182370" y="662940"/>
                </a:lnTo>
                <a:lnTo>
                  <a:pt x="1182370" y="657225"/>
                </a:lnTo>
                <a:lnTo>
                  <a:pt x="1180465" y="654685"/>
                </a:lnTo>
                <a:lnTo>
                  <a:pt x="1177290" y="654050"/>
                </a:lnTo>
                <a:lnTo>
                  <a:pt x="1132205" y="642620"/>
                </a:lnTo>
                <a:lnTo>
                  <a:pt x="1093470" y="630555"/>
                </a:lnTo>
                <a:lnTo>
                  <a:pt x="1061085" y="617855"/>
                </a:lnTo>
                <a:lnTo>
                  <a:pt x="1034415" y="602615"/>
                </a:lnTo>
                <a:lnTo>
                  <a:pt x="1042035" y="585470"/>
                </a:lnTo>
                <a:lnTo>
                  <a:pt x="1051560" y="567055"/>
                </a:lnTo>
                <a:lnTo>
                  <a:pt x="1056005" y="559435"/>
                </a:lnTo>
                <a:lnTo>
                  <a:pt x="876935" y="559435"/>
                </a:lnTo>
                <a:lnTo>
                  <a:pt x="859790" y="551815"/>
                </a:lnTo>
                <a:lnTo>
                  <a:pt x="841375" y="542290"/>
                </a:lnTo>
                <a:lnTo>
                  <a:pt x="821690" y="531495"/>
                </a:lnTo>
                <a:lnTo>
                  <a:pt x="800100" y="518795"/>
                </a:lnTo>
                <a:lnTo>
                  <a:pt x="798195" y="516890"/>
                </a:lnTo>
                <a:close/>
                <a:moveTo>
                  <a:pt x="1056005" y="760730"/>
                </a:moveTo>
                <a:lnTo>
                  <a:pt x="991235" y="760730"/>
                </a:lnTo>
                <a:lnTo>
                  <a:pt x="1009015" y="768350"/>
                </a:lnTo>
                <a:lnTo>
                  <a:pt x="1047115" y="788670"/>
                </a:lnTo>
                <a:lnTo>
                  <a:pt x="1068070" y="802005"/>
                </a:lnTo>
                <a:lnTo>
                  <a:pt x="1068705" y="802640"/>
                </a:lnTo>
                <a:lnTo>
                  <a:pt x="1072515" y="802640"/>
                </a:lnTo>
                <a:lnTo>
                  <a:pt x="1073785" y="802005"/>
                </a:lnTo>
                <a:lnTo>
                  <a:pt x="1076960" y="798830"/>
                </a:lnTo>
                <a:lnTo>
                  <a:pt x="1076960" y="796290"/>
                </a:lnTo>
                <a:lnTo>
                  <a:pt x="1075690" y="793750"/>
                </a:lnTo>
                <a:lnTo>
                  <a:pt x="1062990" y="772160"/>
                </a:lnTo>
                <a:lnTo>
                  <a:pt x="1056005" y="760730"/>
                </a:lnTo>
                <a:close/>
                <a:moveTo>
                  <a:pt x="937260" y="412115"/>
                </a:moveTo>
                <a:lnTo>
                  <a:pt x="931545" y="412115"/>
                </a:lnTo>
                <a:lnTo>
                  <a:pt x="929005" y="414020"/>
                </a:lnTo>
                <a:lnTo>
                  <a:pt x="916940" y="462280"/>
                </a:lnTo>
                <a:lnTo>
                  <a:pt x="904875" y="500380"/>
                </a:lnTo>
                <a:lnTo>
                  <a:pt x="892175" y="532765"/>
                </a:lnTo>
                <a:lnTo>
                  <a:pt x="876935" y="559435"/>
                </a:lnTo>
                <a:lnTo>
                  <a:pt x="991235" y="559435"/>
                </a:lnTo>
                <a:lnTo>
                  <a:pt x="976630" y="533400"/>
                </a:lnTo>
                <a:lnTo>
                  <a:pt x="963295" y="501015"/>
                </a:lnTo>
                <a:lnTo>
                  <a:pt x="951230" y="462280"/>
                </a:lnTo>
                <a:lnTo>
                  <a:pt x="939165" y="414020"/>
                </a:lnTo>
                <a:lnTo>
                  <a:pt x="937260" y="412115"/>
                </a:lnTo>
                <a:close/>
                <a:moveTo>
                  <a:pt x="1073150" y="517525"/>
                </a:moveTo>
                <a:lnTo>
                  <a:pt x="1070610" y="517525"/>
                </a:lnTo>
                <a:lnTo>
                  <a:pt x="1068070" y="518795"/>
                </a:lnTo>
                <a:lnTo>
                  <a:pt x="1046480" y="531495"/>
                </a:lnTo>
                <a:lnTo>
                  <a:pt x="1026795" y="542290"/>
                </a:lnTo>
                <a:lnTo>
                  <a:pt x="1008380" y="551815"/>
                </a:lnTo>
                <a:lnTo>
                  <a:pt x="991235" y="559435"/>
                </a:lnTo>
                <a:lnTo>
                  <a:pt x="1056005" y="559435"/>
                </a:lnTo>
                <a:lnTo>
                  <a:pt x="1062990" y="547370"/>
                </a:lnTo>
                <a:lnTo>
                  <a:pt x="1075690" y="525780"/>
                </a:lnTo>
                <a:lnTo>
                  <a:pt x="1077595" y="523875"/>
                </a:lnTo>
                <a:lnTo>
                  <a:pt x="1076960" y="520700"/>
                </a:lnTo>
                <a:lnTo>
                  <a:pt x="1073150" y="517525"/>
                </a:lnTo>
                <a:close/>
                <a:moveTo>
                  <a:pt x="210819" y="328295"/>
                </a:moveTo>
                <a:lnTo>
                  <a:pt x="205104" y="328295"/>
                </a:lnTo>
                <a:lnTo>
                  <a:pt x="202565" y="330835"/>
                </a:lnTo>
                <a:lnTo>
                  <a:pt x="201930" y="334010"/>
                </a:lnTo>
                <a:lnTo>
                  <a:pt x="186690" y="454025"/>
                </a:lnTo>
                <a:lnTo>
                  <a:pt x="66040" y="469265"/>
                </a:lnTo>
                <a:lnTo>
                  <a:pt x="62865" y="469900"/>
                </a:lnTo>
                <a:lnTo>
                  <a:pt x="60960" y="472440"/>
                </a:lnTo>
                <a:lnTo>
                  <a:pt x="60960" y="478155"/>
                </a:lnTo>
                <a:lnTo>
                  <a:pt x="62865" y="480060"/>
                </a:lnTo>
                <a:lnTo>
                  <a:pt x="66040" y="480695"/>
                </a:lnTo>
                <a:lnTo>
                  <a:pt x="186690" y="495935"/>
                </a:lnTo>
                <a:lnTo>
                  <a:pt x="201930" y="617220"/>
                </a:lnTo>
                <a:lnTo>
                  <a:pt x="202565" y="619760"/>
                </a:lnTo>
                <a:lnTo>
                  <a:pt x="205104" y="622300"/>
                </a:lnTo>
                <a:lnTo>
                  <a:pt x="210819" y="622300"/>
                </a:lnTo>
                <a:lnTo>
                  <a:pt x="212725" y="619760"/>
                </a:lnTo>
                <a:lnTo>
                  <a:pt x="213359" y="617220"/>
                </a:lnTo>
                <a:lnTo>
                  <a:pt x="219075" y="571500"/>
                </a:lnTo>
                <a:lnTo>
                  <a:pt x="207644" y="571500"/>
                </a:lnTo>
                <a:lnTo>
                  <a:pt x="197485" y="490220"/>
                </a:lnTo>
                <a:lnTo>
                  <a:pt x="196850" y="487680"/>
                </a:lnTo>
                <a:lnTo>
                  <a:pt x="194945" y="485775"/>
                </a:lnTo>
                <a:lnTo>
                  <a:pt x="192405" y="485140"/>
                </a:lnTo>
                <a:lnTo>
                  <a:pt x="111760" y="474980"/>
                </a:lnTo>
                <a:lnTo>
                  <a:pt x="192405" y="464185"/>
                </a:lnTo>
                <a:lnTo>
                  <a:pt x="194945" y="463550"/>
                </a:lnTo>
                <a:lnTo>
                  <a:pt x="196850" y="461645"/>
                </a:lnTo>
                <a:lnTo>
                  <a:pt x="197485" y="459105"/>
                </a:lnTo>
                <a:lnTo>
                  <a:pt x="207644" y="378460"/>
                </a:lnTo>
                <a:lnTo>
                  <a:pt x="219075" y="378460"/>
                </a:lnTo>
                <a:lnTo>
                  <a:pt x="213359" y="334010"/>
                </a:lnTo>
                <a:lnTo>
                  <a:pt x="212725" y="330835"/>
                </a:lnTo>
                <a:lnTo>
                  <a:pt x="210819" y="328295"/>
                </a:lnTo>
                <a:close/>
                <a:moveTo>
                  <a:pt x="219075" y="378460"/>
                </a:moveTo>
                <a:lnTo>
                  <a:pt x="207644" y="378460"/>
                </a:lnTo>
                <a:lnTo>
                  <a:pt x="218440" y="459105"/>
                </a:lnTo>
                <a:lnTo>
                  <a:pt x="218440" y="461645"/>
                </a:lnTo>
                <a:lnTo>
                  <a:pt x="220344" y="463550"/>
                </a:lnTo>
                <a:lnTo>
                  <a:pt x="223519" y="464185"/>
                </a:lnTo>
                <a:lnTo>
                  <a:pt x="304165" y="474980"/>
                </a:lnTo>
                <a:lnTo>
                  <a:pt x="223519" y="485140"/>
                </a:lnTo>
                <a:lnTo>
                  <a:pt x="220344" y="485775"/>
                </a:lnTo>
                <a:lnTo>
                  <a:pt x="218440" y="487680"/>
                </a:lnTo>
                <a:lnTo>
                  <a:pt x="218440" y="490220"/>
                </a:lnTo>
                <a:lnTo>
                  <a:pt x="207644" y="571500"/>
                </a:lnTo>
                <a:lnTo>
                  <a:pt x="219075" y="571500"/>
                </a:lnTo>
                <a:lnTo>
                  <a:pt x="229234" y="495935"/>
                </a:lnTo>
                <a:lnTo>
                  <a:pt x="349884" y="480695"/>
                </a:lnTo>
                <a:lnTo>
                  <a:pt x="352425" y="480060"/>
                </a:lnTo>
                <a:lnTo>
                  <a:pt x="354965" y="478155"/>
                </a:lnTo>
                <a:lnTo>
                  <a:pt x="354965" y="472440"/>
                </a:lnTo>
                <a:lnTo>
                  <a:pt x="352425" y="469900"/>
                </a:lnTo>
                <a:lnTo>
                  <a:pt x="349884" y="469265"/>
                </a:lnTo>
                <a:lnTo>
                  <a:pt x="229234" y="454025"/>
                </a:lnTo>
                <a:lnTo>
                  <a:pt x="219075" y="378460"/>
                </a:lnTo>
                <a:close/>
                <a:moveTo>
                  <a:pt x="537845" y="2063750"/>
                </a:moveTo>
                <a:lnTo>
                  <a:pt x="532130" y="2063750"/>
                </a:lnTo>
                <a:lnTo>
                  <a:pt x="529590" y="2065655"/>
                </a:lnTo>
                <a:lnTo>
                  <a:pt x="528955" y="2068830"/>
                </a:lnTo>
                <a:lnTo>
                  <a:pt x="508634" y="2220595"/>
                </a:lnTo>
                <a:lnTo>
                  <a:pt x="356870" y="2240280"/>
                </a:lnTo>
                <a:lnTo>
                  <a:pt x="353695" y="2240915"/>
                </a:lnTo>
                <a:lnTo>
                  <a:pt x="351790" y="2243455"/>
                </a:lnTo>
                <a:lnTo>
                  <a:pt x="351790" y="2249170"/>
                </a:lnTo>
                <a:lnTo>
                  <a:pt x="353695" y="2251075"/>
                </a:lnTo>
                <a:lnTo>
                  <a:pt x="356870" y="2251710"/>
                </a:lnTo>
                <a:lnTo>
                  <a:pt x="508634" y="2270760"/>
                </a:lnTo>
                <a:lnTo>
                  <a:pt x="528320" y="2423160"/>
                </a:lnTo>
                <a:lnTo>
                  <a:pt x="528955" y="2425700"/>
                </a:lnTo>
                <a:lnTo>
                  <a:pt x="531495" y="2428240"/>
                </a:lnTo>
                <a:lnTo>
                  <a:pt x="537210" y="2428240"/>
                </a:lnTo>
                <a:lnTo>
                  <a:pt x="539115" y="2425700"/>
                </a:lnTo>
                <a:lnTo>
                  <a:pt x="539750" y="2423160"/>
                </a:lnTo>
                <a:lnTo>
                  <a:pt x="545465" y="2378075"/>
                </a:lnTo>
                <a:lnTo>
                  <a:pt x="534035" y="2378075"/>
                </a:lnTo>
                <a:lnTo>
                  <a:pt x="520064" y="2265045"/>
                </a:lnTo>
                <a:lnTo>
                  <a:pt x="519430" y="2261870"/>
                </a:lnTo>
                <a:lnTo>
                  <a:pt x="517525" y="2260600"/>
                </a:lnTo>
                <a:lnTo>
                  <a:pt x="514350" y="2259965"/>
                </a:lnTo>
                <a:lnTo>
                  <a:pt x="402589" y="2245360"/>
                </a:lnTo>
                <a:lnTo>
                  <a:pt x="514350" y="2230755"/>
                </a:lnTo>
                <a:lnTo>
                  <a:pt x="516889" y="2230120"/>
                </a:lnTo>
                <a:lnTo>
                  <a:pt x="519430" y="2228215"/>
                </a:lnTo>
                <a:lnTo>
                  <a:pt x="520064" y="2225675"/>
                </a:lnTo>
                <a:lnTo>
                  <a:pt x="534035" y="2113280"/>
                </a:lnTo>
                <a:lnTo>
                  <a:pt x="546100" y="2113280"/>
                </a:lnTo>
                <a:lnTo>
                  <a:pt x="540385" y="2068830"/>
                </a:lnTo>
                <a:lnTo>
                  <a:pt x="539750" y="2065655"/>
                </a:lnTo>
                <a:lnTo>
                  <a:pt x="537845" y="2063750"/>
                </a:lnTo>
                <a:close/>
                <a:moveTo>
                  <a:pt x="546100" y="2113280"/>
                </a:moveTo>
                <a:lnTo>
                  <a:pt x="534035" y="2113280"/>
                </a:lnTo>
                <a:lnTo>
                  <a:pt x="548640" y="2225675"/>
                </a:lnTo>
                <a:lnTo>
                  <a:pt x="549275" y="2228215"/>
                </a:lnTo>
                <a:lnTo>
                  <a:pt x="550545" y="2230120"/>
                </a:lnTo>
                <a:lnTo>
                  <a:pt x="553720" y="2230755"/>
                </a:lnTo>
                <a:lnTo>
                  <a:pt x="665480" y="2244725"/>
                </a:lnTo>
                <a:lnTo>
                  <a:pt x="553720" y="2259965"/>
                </a:lnTo>
                <a:lnTo>
                  <a:pt x="550545" y="2260600"/>
                </a:lnTo>
                <a:lnTo>
                  <a:pt x="549275" y="2261870"/>
                </a:lnTo>
                <a:lnTo>
                  <a:pt x="548640" y="2265045"/>
                </a:lnTo>
                <a:lnTo>
                  <a:pt x="534035" y="2378075"/>
                </a:lnTo>
                <a:lnTo>
                  <a:pt x="545465" y="2378075"/>
                </a:lnTo>
                <a:lnTo>
                  <a:pt x="559435" y="2270760"/>
                </a:lnTo>
                <a:lnTo>
                  <a:pt x="711835" y="2251075"/>
                </a:lnTo>
                <a:lnTo>
                  <a:pt x="714375" y="2250440"/>
                </a:lnTo>
                <a:lnTo>
                  <a:pt x="716915" y="2248535"/>
                </a:lnTo>
                <a:lnTo>
                  <a:pt x="716915" y="2242820"/>
                </a:lnTo>
                <a:lnTo>
                  <a:pt x="714375" y="2240280"/>
                </a:lnTo>
                <a:lnTo>
                  <a:pt x="711835" y="2239645"/>
                </a:lnTo>
                <a:lnTo>
                  <a:pt x="560070" y="2220595"/>
                </a:lnTo>
                <a:lnTo>
                  <a:pt x="546100" y="2113280"/>
                </a:lnTo>
                <a:close/>
                <a:moveTo>
                  <a:pt x="638810" y="0"/>
                </a:moveTo>
                <a:lnTo>
                  <a:pt x="610870" y="5715"/>
                </a:lnTo>
                <a:lnTo>
                  <a:pt x="588010" y="21590"/>
                </a:lnTo>
                <a:lnTo>
                  <a:pt x="572135" y="44450"/>
                </a:lnTo>
                <a:lnTo>
                  <a:pt x="567055" y="72390"/>
                </a:lnTo>
                <a:lnTo>
                  <a:pt x="572135" y="100330"/>
                </a:lnTo>
                <a:lnTo>
                  <a:pt x="588010" y="123190"/>
                </a:lnTo>
                <a:lnTo>
                  <a:pt x="610870" y="139065"/>
                </a:lnTo>
                <a:lnTo>
                  <a:pt x="638810" y="144780"/>
                </a:lnTo>
                <a:lnTo>
                  <a:pt x="666750" y="139065"/>
                </a:lnTo>
                <a:lnTo>
                  <a:pt x="676275" y="132715"/>
                </a:lnTo>
                <a:lnTo>
                  <a:pt x="638810" y="132715"/>
                </a:lnTo>
                <a:lnTo>
                  <a:pt x="615315" y="128270"/>
                </a:lnTo>
                <a:lnTo>
                  <a:pt x="595630" y="114935"/>
                </a:lnTo>
                <a:lnTo>
                  <a:pt x="582930" y="95885"/>
                </a:lnTo>
                <a:lnTo>
                  <a:pt x="578485" y="72390"/>
                </a:lnTo>
                <a:lnTo>
                  <a:pt x="582930" y="48895"/>
                </a:lnTo>
                <a:lnTo>
                  <a:pt x="595630" y="29210"/>
                </a:lnTo>
                <a:lnTo>
                  <a:pt x="615315" y="16510"/>
                </a:lnTo>
                <a:lnTo>
                  <a:pt x="638810" y="11430"/>
                </a:lnTo>
                <a:lnTo>
                  <a:pt x="675005" y="11430"/>
                </a:lnTo>
                <a:lnTo>
                  <a:pt x="666750" y="5715"/>
                </a:lnTo>
                <a:lnTo>
                  <a:pt x="638810" y="0"/>
                </a:lnTo>
                <a:close/>
                <a:moveTo>
                  <a:pt x="675005" y="11430"/>
                </a:moveTo>
                <a:lnTo>
                  <a:pt x="638810" y="11430"/>
                </a:lnTo>
                <a:lnTo>
                  <a:pt x="662305" y="16510"/>
                </a:lnTo>
                <a:lnTo>
                  <a:pt x="681990" y="29210"/>
                </a:lnTo>
                <a:lnTo>
                  <a:pt x="694690" y="48895"/>
                </a:lnTo>
                <a:lnTo>
                  <a:pt x="699770" y="72390"/>
                </a:lnTo>
                <a:lnTo>
                  <a:pt x="694690" y="95885"/>
                </a:lnTo>
                <a:lnTo>
                  <a:pt x="681990" y="114935"/>
                </a:lnTo>
                <a:lnTo>
                  <a:pt x="662305" y="128270"/>
                </a:lnTo>
                <a:lnTo>
                  <a:pt x="638810" y="132715"/>
                </a:lnTo>
                <a:lnTo>
                  <a:pt x="676275" y="132715"/>
                </a:lnTo>
                <a:lnTo>
                  <a:pt x="690245" y="123825"/>
                </a:lnTo>
                <a:lnTo>
                  <a:pt x="705485" y="100965"/>
                </a:lnTo>
                <a:lnTo>
                  <a:pt x="711200" y="73025"/>
                </a:lnTo>
                <a:lnTo>
                  <a:pt x="705485" y="44450"/>
                </a:lnTo>
                <a:lnTo>
                  <a:pt x="690245" y="21590"/>
                </a:lnTo>
                <a:lnTo>
                  <a:pt x="675005" y="11430"/>
                </a:lnTo>
                <a:close/>
                <a:moveTo>
                  <a:pt x="1887855" y="1334770"/>
                </a:moveTo>
                <a:lnTo>
                  <a:pt x="1852930" y="1341755"/>
                </a:lnTo>
                <a:lnTo>
                  <a:pt x="1824990" y="1360805"/>
                </a:lnTo>
                <a:lnTo>
                  <a:pt x="1805940" y="1389380"/>
                </a:lnTo>
                <a:lnTo>
                  <a:pt x="1798320" y="1423670"/>
                </a:lnTo>
                <a:lnTo>
                  <a:pt x="1805940" y="1458595"/>
                </a:lnTo>
                <a:lnTo>
                  <a:pt x="1824990" y="1487170"/>
                </a:lnTo>
                <a:lnTo>
                  <a:pt x="1852930" y="1506220"/>
                </a:lnTo>
                <a:lnTo>
                  <a:pt x="1887855" y="1513205"/>
                </a:lnTo>
                <a:lnTo>
                  <a:pt x="1922780" y="1506220"/>
                </a:lnTo>
                <a:lnTo>
                  <a:pt x="1929130" y="1501775"/>
                </a:lnTo>
                <a:lnTo>
                  <a:pt x="1887855" y="1501775"/>
                </a:lnTo>
                <a:lnTo>
                  <a:pt x="1857375" y="1495425"/>
                </a:lnTo>
                <a:lnTo>
                  <a:pt x="1832610" y="1478915"/>
                </a:lnTo>
                <a:lnTo>
                  <a:pt x="1816100" y="1454150"/>
                </a:lnTo>
                <a:lnTo>
                  <a:pt x="1809750" y="1423670"/>
                </a:lnTo>
                <a:lnTo>
                  <a:pt x="1816100" y="1393825"/>
                </a:lnTo>
                <a:lnTo>
                  <a:pt x="1832610" y="1369060"/>
                </a:lnTo>
                <a:lnTo>
                  <a:pt x="1857375" y="1351915"/>
                </a:lnTo>
                <a:lnTo>
                  <a:pt x="1887855" y="1346200"/>
                </a:lnTo>
                <a:lnTo>
                  <a:pt x="1929130" y="1346200"/>
                </a:lnTo>
                <a:lnTo>
                  <a:pt x="1922780" y="1341755"/>
                </a:lnTo>
                <a:lnTo>
                  <a:pt x="1887855" y="1334770"/>
                </a:lnTo>
                <a:close/>
                <a:moveTo>
                  <a:pt x="1929130" y="1346200"/>
                </a:moveTo>
                <a:lnTo>
                  <a:pt x="1887855" y="1346200"/>
                </a:lnTo>
                <a:lnTo>
                  <a:pt x="1918335" y="1351915"/>
                </a:lnTo>
                <a:lnTo>
                  <a:pt x="1943100" y="1369060"/>
                </a:lnTo>
                <a:lnTo>
                  <a:pt x="1959610" y="1393825"/>
                </a:lnTo>
                <a:lnTo>
                  <a:pt x="1965960" y="1423670"/>
                </a:lnTo>
                <a:lnTo>
                  <a:pt x="1959610" y="1454150"/>
                </a:lnTo>
                <a:lnTo>
                  <a:pt x="1943100" y="1478915"/>
                </a:lnTo>
                <a:lnTo>
                  <a:pt x="1918335" y="1495425"/>
                </a:lnTo>
                <a:lnTo>
                  <a:pt x="1887855" y="1501775"/>
                </a:lnTo>
                <a:lnTo>
                  <a:pt x="1929130" y="1501775"/>
                </a:lnTo>
                <a:lnTo>
                  <a:pt x="1950720" y="1487170"/>
                </a:lnTo>
                <a:lnTo>
                  <a:pt x="1970405" y="1458595"/>
                </a:lnTo>
                <a:lnTo>
                  <a:pt x="1977390" y="1423670"/>
                </a:lnTo>
                <a:lnTo>
                  <a:pt x="1970405" y="1389380"/>
                </a:lnTo>
                <a:lnTo>
                  <a:pt x="1950720" y="1360805"/>
                </a:lnTo>
                <a:lnTo>
                  <a:pt x="1929130" y="1346200"/>
                </a:lnTo>
                <a:close/>
                <a:moveTo>
                  <a:pt x="1001395" y="2416810"/>
                </a:moveTo>
                <a:lnTo>
                  <a:pt x="970915" y="2422525"/>
                </a:lnTo>
                <a:lnTo>
                  <a:pt x="946150" y="2439668"/>
                </a:lnTo>
                <a:lnTo>
                  <a:pt x="929640" y="2464435"/>
                </a:lnTo>
                <a:lnTo>
                  <a:pt x="923290" y="2494280"/>
                </a:lnTo>
                <a:lnTo>
                  <a:pt x="923925" y="2496818"/>
                </a:lnTo>
                <a:lnTo>
                  <a:pt x="935355" y="2496818"/>
                </a:lnTo>
                <a:lnTo>
                  <a:pt x="934720" y="2494280"/>
                </a:lnTo>
                <a:lnTo>
                  <a:pt x="939800" y="2468880"/>
                </a:lnTo>
                <a:lnTo>
                  <a:pt x="954405" y="2447290"/>
                </a:lnTo>
                <a:lnTo>
                  <a:pt x="975360" y="2433320"/>
                </a:lnTo>
                <a:lnTo>
                  <a:pt x="1001395" y="2428240"/>
                </a:lnTo>
                <a:lnTo>
                  <a:pt x="1039495" y="2428240"/>
                </a:lnTo>
                <a:lnTo>
                  <a:pt x="1031240" y="2422525"/>
                </a:lnTo>
                <a:lnTo>
                  <a:pt x="1001395" y="2416810"/>
                </a:lnTo>
                <a:close/>
                <a:moveTo>
                  <a:pt x="1039495" y="2428240"/>
                </a:moveTo>
                <a:lnTo>
                  <a:pt x="1001395" y="2428240"/>
                </a:lnTo>
                <a:lnTo>
                  <a:pt x="1026795" y="2433320"/>
                </a:lnTo>
                <a:lnTo>
                  <a:pt x="1048385" y="2447290"/>
                </a:lnTo>
                <a:lnTo>
                  <a:pt x="1062355" y="2468880"/>
                </a:lnTo>
                <a:lnTo>
                  <a:pt x="1067435" y="2494280"/>
                </a:lnTo>
                <a:lnTo>
                  <a:pt x="1067435" y="2496818"/>
                </a:lnTo>
                <a:lnTo>
                  <a:pt x="1078865" y="2496818"/>
                </a:lnTo>
                <a:lnTo>
                  <a:pt x="1078865" y="2494280"/>
                </a:lnTo>
                <a:lnTo>
                  <a:pt x="1073150" y="2464435"/>
                </a:lnTo>
                <a:lnTo>
                  <a:pt x="1056005" y="2439668"/>
                </a:lnTo>
                <a:lnTo>
                  <a:pt x="1039495" y="2428240"/>
                </a:lnTo>
                <a:close/>
                <a:moveTo>
                  <a:pt x="1169035" y="1637665"/>
                </a:moveTo>
                <a:lnTo>
                  <a:pt x="1148080" y="1642110"/>
                </a:lnTo>
                <a:lnTo>
                  <a:pt x="1130300" y="1653540"/>
                </a:lnTo>
                <a:lnTo>
                  <a:pt x="1118870" y="1670685"/>
                </a:lnTo>
                <a:lnTo>
                  <a:pt x="1114425" y="1692275"/>
                </a:lnTo>
                <a:lnTo>
                  <a:pt x="1118870" y="1713230"/>
                </a:lnTo>
                <a:lnTo>
                  <a:pt x="1130300" y="1730375"/>
                </a:lnTo>
                <a:lnTo>
                  <a:pt x="1147445" y="1742440"/>
                </a:lnTo>
                <a:lnTo>
                  <a:pt x="1169035" y="1746885"/>
                </a:lnTo>
                <a:lnTo>
                  <a:pt x="1189990" y="1742440"/>
                </a:lnTo>
                <a:lnTo>
                  <a:pt x="1207135" y="1731010"/>
                </a:lnTo>
                <a:lnTo>
                  <a:pt x="1219200" y="1713230"/>
                </a:lnTo>
                <a:lnTo>
                  <a:pt x="1223645" y="1692275"/>
                </a:lnTo>
                <a:lnTo>
                  <a:pt x="1219200" y="1671320"/>
                </a:lnTo>
                <a:lnTo>
                  <a:pt x="1207770" y="1654175"/>
                </a:lnTo>
                <a:lnTo>
                  <a:pt x="1189990" y="1642110"/>
                </a:lnTo>
                <a:lnTo>
                  <a:pt x="1169035" y="1637665"/>
                </a:lnTo>
                <a:close/>
                <a:moveTo>
                  <a:pt x="1562735" y="258445"/>
                </a:moveTo>
                <a:lnTo>
                  <a:pt x="1541780" y="262890"/>
                </a:lnTo>
                <a:lnTo>
                  <a:pt x="1524635" y="274320"/>
                </a:lnTo>
                <a:lnTo>
                  <a:pt x="1512570" y="292100"/>
                </a:lnTo>
                <a:lnTo>
                  <a:pt x="1508125" y="313055"/>
                </a:lnTo>
                <a:lnTo>
                  <a:pt x="1512570" y="334010"/>
                </a:lnTo>
                <a:lnTo>
                  <a:pt x="1524635" y="351155"/>
                </a:lnTo>
                <a:lnTo>
                  <a:pt x="1541780" y="363220"/>
                </a:lnTo>
                <a:lnTo>
                  <a:pt x="1562735" y="367665"/>
                </a:lnTo>
                <a:lnTo>
                  <a:pt x="1583690" y="363220"/>
                </a:lnTo>
                <a:lnTo>
                  <a:pt x="1600835" y="351790"/>
                </a:lnTo>
                <a:lnTo>
                  <a:pt x="1612900" y="334645"/>
                </a:lnTo>
                <a:lnTo>
                  <a:pt x="1617345" y="313055"/>
                </a:lnTo>
                <a:lnTo>
                  <a:pt x="1612900" y="292100"/>
                </a:lnTo>
                <a:lnTo>
                  <a:pt x="1601470" y="274955"/>
                </a:lnTo>
                <a:lnTo>
                  <a:pt x="1584325" y="262890"/>
                </a:lnTo>
                <a:lnTo>
                  <a:pt x="1562735" y="258445"/>
                </a:lnTo>
                <a:close/>
              </a:path>
            </a:pathLst>
          </a:custGeom>
          <a:solidFill>
            <a:srgbClr val="cd944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0" name="object 13"/>
          <p:cNvGrpSpPr/>
          <p:nvPr/>
        </p:nvGrpSpPr>
        <p:grpSpPr>
          <a:xfrm>
            <a:off x="2223720" y="4023360"/>
            <a:ext cx="545040" cy="214920"/>
            <a:chOff x="2223720" y="4023360"/>
            <a:chExt cx="545040" cy="214920"/>
          </a:xfrm>
        </p:grpSpPr>
        <p:pic>
          <p:nvPicPr>
            <p:cNvPr id="51" name="object 14" descr=""/>
            <p:cNvPicPr/>
            <p:nvPr/>
          </p:nvPicPr>
          <p:blipFill>
            <a:blip r:embed="rId3"/>
            <a:stretch/>
          </p:blipFill>
          <p:spPr>
            <a:xfrm>
              <a:off x="2223720" y="4045320"/>
              <a:ext cx="150120" cy="192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2" name="object 15" descr=""/>
            <p:cNvPicPr/>
            <p:nvPr/>
          </p:nvPicPr>
          <p:blipFill>
            <a:blip r:embed="rId4"/>
            <a:stretch/>
          </p:blipFill>
          <p:spPr>
            <a:xfrm>
              <a:off x="2412360" y="4088880"/>
              <a:ext cx="138600" cy="142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3" name="object 16"/>
            <p:cNvSpPr/>
            <p:nvPr/>
          </p:nvSpPr>
          <p:spPr>
            <a:xfrm>
              <a:off x="2584800" y="4023360"/>
              <a:ext cx="32040" cy="202680"/>
            </a:xfrm>
            <a:custGeom>
              <a:avLst/>
              <a:gdLst/>
              <a:ahLst/>
              <a:rect l="l" t="t" r="r" b="b"/>
              <a:pathLst>
                <a:path w="32385" h="203200">
                  <a:moveTo>
                    <a:pt x="15239" y="0"/>
                  </a:moveTo>
                  <a:lnTo>
                    <a:pt x="0" y="4445"/>
                  </a:lnTo>
                  <a:lnTo>
                    <a:pt x="6731" y="198500"/>
                  </a:lnTo>
                  <a:lnTo>
                    <a:pt x="6984" y="200025"/>
                  </a:lnTo>
                  <a:lnTo>
                    <a:pt x="7493" y="200406"/>
                  </a:lnTo>
                  <a:lnTo>
                    <a:pt x="7746" y="200913"/>
                  </a:lnTo>
                  <a:lnTo>
                    <a:pt x="8381" y="201422"/>
                  </a:lnTo>
                  <a:lnTo>
                    <a:pt x="11683" y="202437"/>
                  </a:lnTo>
                  <a:lnTo>
                    <a:pt x="17144" y="202691"/>
                  </a:lnTo>
                  <a:lnTo>
                    <a:pt x="24256" y="202311"/>
                  </a:lnTo>
                  <a:lnTo>
                    <a:pt x="28828" y="201549"/>
                  </a:lnTo>
                  <a:lnTo>
                    <a:pt x="31368" y="200151"/>
                  </a:lnTo>
                  <a:lnTo>
                    <a:pt x="31750" y="199516"/>
                  </a:lnTo>
                  <a:lnTo>
                    <a:pt x="32257" y="199136"/>
                  </a:lnTo>
                  <a:lnTo>
                    <a:pt x="32257" y="197612"/>
                  </a:lnTo>
                  <a:lnTo>
                    <a:pt x="25400" y="2921"/>
                  </a:lnTo>
                  <a:lnTo>
                    <a:pt x="24383" y="1777"/>
                  </a:lnTo>
                  <a:lnTo>
                    <a:pt x="22859" y="889"/>
                  </a:lnTo>
                  <a:lnTo>
                    <a:pt x="20573" y="253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fffcf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4" name="object 17" descr=""/>
            <p:cNvPicPr/>
            <p:nvPr/>
          </p:nvPicPr>
          <p:blipFill>
            <a:blip r:embed="rId5"/>
            <a:stretch/>
          </p:blipFill>
          <p:spPr>
            <a:xfrm>
              <a:off x="2653200" y="4080960"/>
              <a:ext cx="115560" cy="143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5" name="object 18"/>
          <p:cNvSpPr/>
          <p:nvPr/>
        </p:nvSpPr>
        <p:spPr>
          <a:xfrm>
            <a:off x="1746000" y="5227560"/>
            <a:ext cx="241560" cy="416160"/>
          </a:xfrm>
          <a:custGeom>
            <a:avLst/>
            <a:gdLst/>
            <a:ahLst/>
            <a:rect l="l" t="t" r="r" b="b"/>
            <a:pathLst>
              <a:path w="241935" h="416560">
                <a:moveTo>
                  <a:pt x="134238" y="51"/>
                </a:moveTo>
                <a:lnTo>
                  <a:pt x="85054" y="5893"/>
                </a:lnTo>
                <a:lnTo>
                  <a:pt x="42289" y="27932"/>
                </a:lnTo>
                <a:lnTo>
                  <a:pt x="15607" y="61523"/>
                </a:lnTo>
                <a:lnTo>
                  <a:pt x="4645" y="103467"/>
                </a:lnTo>
                <a:lnTo>
                  <a:pt x="4318" y="114426"/>
                </a:lnTo>
                <a:lnTo>
                  <a:pt x="5020" y="126529"/>
                </a:lnTo>
                <a:lnTo>
                  <a:pt x="16833" y="166195"/>
                </a:lnTo>
                <a:lnTo>
                  <a:pt x="45926" y="200056"/>
                </a:lnTo>
                <a:lnTo>
                  <a:pt x="84532" y="221964"/>
                </a:lnTo>
                <a:lnTo>
                  <a:pt x="124206" y="238379"/>
                </a:lnTo>
                <a:lnTo>
                  <a:pt x="131800" y="241786"/>
                </a:lnTo>
                <a:lnTo>
                  <a:pt x="167983" y="266771"/>
                </a:lnTo>
                <a:lnTo>
                  <a:pt x="179831" y="298704"/>
                </a:lnTo>
                <a:lnTo>
                  <a:pt x="179635" y="306286"/>
                </a:lnTo>
                <a:lnTo>
                  <a:pt x="160781" y="344424"/>
                </a:lnTo>
                <a:lnTo>
                  <a:pt x="154431" y="349631"/>
                </a:lnTo>
                <a:lnTo>
                  <a:pt x="117393" y="360090"/>
                </a:lnTo>
                <a:lnTo>
                  <a:pt x="109600" y="360425"/>
                </a:lnTo>
                <a:lnTo>
                  <a:pt x="99294" y="360237"/>
                </a:lnTo>
                <a:lnTo>
                  <a:pt x="56451" y="349710"/>
                </a:lnTo>
                <a:lnTo>
                  <a:pt x="22987" y="331215"/>
                </a:lnTo>
                <a:lnTo>
                  <a:pt x="17144" y="327533"/>
                </a:lnTo>
                <a:lnTo>
                  <a:pt x="12953" y="326009"/>
                </a:lnTo>
                <a:lnTo>
                  <a:pt x="8381" y="326009"/>
                </a:lnTo>
                <a:lnTo>
                  <a:pt x="0" y="349376"/>
                </a:lnTo>
                <a:lnTo>
                  <a:pt x="253" y="363600"/>
                </a:lnTo>
                <a:lnTo>
                  <a:pt x="22225" y="395986"/>
                </a:lnTo>
                <a:lnTo>
                  <a:pt x="28320" y="399796"/>
                </a:lnTo>
                <a:lnTo>
                  <a:pt x="66583" y="411944"/>
                </a:lnTo>
                <a:lnTo>
                  <a:pt x="100447" y="415940"/>
                </a:lnTo>
                <a:lnTo>
                  <a:pt x="109474" y="415925"/>
                </a:lnTo>
                <a:lnTo>
                  <a:pt x="151211" y="410835"/>
                </a:lnTo>
                <a:lnTo>
                  <a:pt x="186721" y="396748"/>
                </a:lnTo>
                <a:lnTo>
                  <a:pt x="221646" y="365013"/>
                </a:lnTo>
                <a:lnTo>
                  <a:pt x="239918" y="319595"/>
                </a:lnTo>
                <a:lnTo>
                  <a:pt x="241807" y="292100"/>
                </a:lnTo>
                <a:lnTo>
                  <a:pt x="241165" y="280356"/>
                </a:lnTo>
                <a:lnTo>
                  <a:pt x="229631" y="241831"/>
                </a:lnTo>
                <a:lnTo>
                  <a:pt x="200247" y="208994"/>
                </a:lnTo>
                <a:lnTo>
                  <a:pt x="153034" y="184023"/>
                </a:lnTo>
                <a:lnTo>
                  <a:pt x="120776" y="170814"/>
                </a:lnTo>
                <a:lnTo>
                  <a:pt x="105886" y="163782"/>
                </a:lnTo>
                <a:lnTo>
                  <a:pt x="72516" y="136651"/>
                </a:lnTo>
                <a:lnTo>
                  <a:pt x="64262" y="101600"/>
                </a:lnTo>
                <a:lnTo>
                  <a:pt x="65785" y="94361"/>
                </a:lnTo>
                <a:lnTo>
                  <a:pt x="91439" y="61213"/>
                </a:lnTo>
                <a:lnTo>
                  <a:pt x="127507" y="53848"/>
                </a:lnTo>
                <a:lnTo>
                  <a:pt x="136153" y="53982"/>
                </a:lnTo>
                <a:lnTo>
                  <a:pt x="183769" y="67183"/>
                </a:lnTo>
                <a:lnTo>
                  <a:pt x="204977" y="79883"/>
                </a:lnTo>
                <a:lnTo>
                  <a:pt x="208406" y="81407"/>
                </a:lnTo>
                <a:lnTo>
                  <a:pt x="210693" y="81407"/>
                </a:lnTo>
                <a:lnTo>
                  <a:pt x="213740" y="80899"/>
                </a:lnTo>
                <a:lnTo>
                  <a:pt x="214883" y="79629"/>
                </a:lnTo>
                <a:lnTo>
                  <a:pt x="216026" y="78739"/>
                </a:lnTo>
                <a:lnTo>
                  <a:pt x="217169" y="77088"/>
                </a:lnTo>
                <a:lnTo>
                  <a:pt x="218947" y="72771"/>
                </a:lnTo>
                <a:lnTo>
                  <a:pt x="219582" y="69850"/>
                </a:lnTo>
                <a:lnTo>
                  <a:pt x="220344" y="62737"/>
                </a:lnTo>
                <a:lnTo>
                  <a:pt x="219963" y="45465"/>
                </a:lnTo>
                <a:lnTo>
                  <a:pt x="193547" y="12700"/>
                </a:lnTo>
                <a:lnTo>
                  <a:pt x="147954" y="1107"/>
                </a:lnTo>
                <a:lnTo>
                  <a:pt x="141096" y="412"/>
                </a:lnTo>
                <a:lnTo>
                  <a:pt x="134238" y="51"/>
                </a:lnTo>
                <a:close/>
              </a:path>
            </a:pathLst>
          </a:custGeom>
          <a:solidFill>
            <a:srgbClr val="20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object 19"/>
          <p:cNvSpPr/>
          <p:nvPr/>
        </p:nvSpPr>
        <p:spPr>
          <a:xfrm>
            <a:off x="2053440" y="5221440"/>
            <a:ext cx="315360" cy="415440"/>
          </a:xfrm>
          <a:custGeom>
            <a:avLst/>
            <a:gdLst/>
            <a:ahLst/>
            <a:rect l="l" t="t" r="r" b="b"/>
            <a:pathLst>
              <a:path w="315594" h="415925">
                <a:moveTo>
                  <a:pt x="160909" y="0"/>
                </a:moveTo>
                <a:lnTo>
                  <a:pt x="108456" y="8858"/>
                </a:lnTo>
                <a:lnTo>
                  <a:pt x="65055" y="33623"/>
                </a:lnTo>
                <a:lnTo>
                  <a:pt x="31944" y="72562"/>
                </a:lnTo>
                <a:lnTo>
                  <a:pt x="9906" y="124587"/>
                </a:lnTo>
                <a:lnTo>
                  <a:pt x="2047" y="166258"/>
                </a:lnTo>
                <a:lnTo>
                  <a:pt x="0" y="212598"/>
                </a:lnTo>
                <a:lnTo>
                  <a:pt x="1107" y="237376"/>
                </a:lnTo>
                <a:lnTo>
                  <a:pt x="7465" y="282267"/>
                </a:lnTo>
                <a:lnTo>
                  <a:pt x="18978" y="320559"/>
                </a:lnTo>
                <a:lnTo>
                  <a:pt x="46482" y="365887"/>
                </a:lnTo>
                <a:lnTo>
                  <a:pt x="85451" y="396533"/>
                </a:lnTo>
                <a:lnTo>
                  <a:pt x="135270" y="412940"/>
                </a:lnTo>
                <a:lnTo>
                  <a:pt x="175006" y="415416"/>
                </a:lnTo>
                <a:lnTo>
                  <a:pt x="187084" y="414988"/>
                </a:lnTo>
                <a:lnTo>
                  <a:pt x="231320" y="408402"/>
                </a:lnTo>
                <a:lnTo>
                  <a:pt x="273478" y="395541"/>
                </a:lnTo>
                <a:lnTo>
                  <a:pt x="303022" y="369442"/>
                </a:lnTo>
                <a:lnTo>
                  <a:pt x="303022" y="367283"/>
                </a:lnTo>
                <a:lnTo>
                  <a:pt x="303403" y="364363"/>
                </a:lnTo>
                <a:lnTo>
                  <a:pt x="303657" y="361823"/>
                </a:lnTo>
                <a:lnTo>
                  <a:pt x="303657" y="358901"/>
                </a:lnTo>
                <a:lnTo>
                  <a:pt x="179705" y="358901"/>
                </a:lnTo>
                <a:lnTo>
                  <a:pt x="164849" y="358570"/>
                </a:lnTo>
                <a:lnTo>
                  <a:pt x="127381" y="350265"/>
                </a:lnTo>
                <a:lnTo>
                  <a:pt x="91821" y="323088"/>
                </a:lnTo>
                <a:lnTo>
                  <a:pt x="72009" y="280162"/>
                </a:lnTo>
                <a:lnTo>
                  <a:pt x="65936" y="238960"/>
                </a:lnTo>
                <a:lnTo>
                  <a:pt x="65278" y="223646"/>
                </a:lnTo>
                <a:lnTo>
                  <a:pt x="297434" y="219582"/>
                </a:lnTo>
                <a:lnTo>
                  <a:pt x="303149" y="216915"/>
                </a:lnTo>
                <a:lnTo>
                  <a:pt x="307975" y="212216"/>
                </a:lnTo>
                <a:lnTo>
                  <a:pt x="312801" y="207390"/>
                </a:lnTo>
                <a:lnTo>
                  <a:pt x="315341" y="199898"/>
                </a:lnTo>
                <a:lnTo>
                  <a:pt x="315210" y="188862"/>
                </a:lnTo>
                <a:lnTo>
                  <a:pt x="315087" y="180593"/>
                </a:lnTo>
                <a:lnTo>
                  <a:pt x="314960" y="176402"/>
                </a:lnTo>
                <a:lnTo>
                  <a:pt x="314792" y="172719"/>
                </a:lnTo>
                <a:lnTo>
                  <a:pt x="64389" y="172719"/>
                </a:lnTo>
                <a:lnTo>
                  <a:pt x="64918" y="161236"/>
                </a:lnTo>
                <a:lnTo>
                  <a:pt x="74213" y="117915"/>
                </a:lnTo>
                <a:lnTo>
                  <a:pt x="94728" y="83145"/>
                </a:lnTo>
                <a:lnTo>
                  <a:pt x="126938" y="60285"/>
                </a:lnTo>
                <a:lnTo>
                  <a:pt x="158496" y="54355"/>
                </a:lnTo>
                <a:lnTo>
                  <a:pt x="279979" y="54355"/>
                </a:lnTo>
                <a:lnTo>
                  <a:pt x="277368" y="50545"/>
                </a:lnTo>
                <a:lnTo>
                  <a:pt x="243703" y="20720"/>
                </a:lnTo>
                <a:lnTo>
                  <a:pt x="198469" y="2873"/>
                </a:lnTo>
                <a:lnTo>
                  <a:pt x="180439" y="561"/>
                </a:lnTo>
                <a:lnTo>
                  <a:pt x="160909" y="0"/>
                </a:lnTo>
                <a:close/>
                <a:moveTo>
                  <a:pt x="294386" y="328421"/>
                </a:moveTo>
                <a:lnTo>
                  <a:pt x="289433" y="328421"/>
                </a:lnTo>
                <a:lnTo>
                  <a:pt x="284861" y="329818"/>
                </a:lnTo>
                <a:lnTo>
                  <a:pt x="273177" y="336041"/>
                </a:lnTo>
                <a:lnTo>
                  <a:pt x="256540" y="343280"/>
                </a:lnTo>
                <a:lnTo>
                  <a:pt x="213584" y="355758"/>
                </a:lnTo>
                <a:lnTo>
                  <a:pt x="179705" y="358901"/>
                </a:lnTo>
                <a:lnTo>
                  <a:pt x="303657" y="358901"/>
                </a:lnTo>
                <a:lnTo>
                  <a:pt x="303552" y="355758"/>
                </a:lnTo>
                <a:lnTo>
                  <a:pt x="303530" y="350138"/>
                </a:lnTo>
                <a:lnTo>
                  <a:pt x="303047" y="346156"/>
                </a:lnTo>
                <a:lnTo>
                  <a:pt x="295910" y="328802"/>
                </a:lnTo>
                <a:lnTo>
                  <a:pt x="294386" y="328421"/>
                </a:lnTo>
                <a:close/>
                <a:moveTo>
                  <a:pt x="279979" y="54355"/>
                </a:moveTo>
                <a:lnTo>
                  <a:pt x="158496" y="54355"/>
                </a:lnTo>
                <a:lnTo>
                  <a:pt x="179976" y="55876"/>
                </a:lnTo>
                <a:lnTo>
                  <a:pt x="198707" y="61372"/>
                </a:lnTo>
                <a:lnTo>
                  <a:pt x="238317" y="101018"/>
                </a:lnTo>
                <a:lnTo>
                  <a:pt x="250164" y="143654"/>
                </a:lnTo>
                <a:lnTo>
                  <a:pt x="251587" y="169544"/>
                </a:lnTo>
                <a:lnTo>
                  <a:pt x="64389" y="172719"/>
                </a:lnTo>
                <a:lnTo>
                  <a:pt x="314792" y="172719"/>
                </a:lnTo>
                <a:lnTo>
                  <a:pt x="309280" y="123360"/>
                </a:lnTo>
                <a:lnTo>
                  <a:pt x="293671" y="76771"/>
                </a:lnTo>
                <a:lnTo>
                  <a:pt x="286037" y="63194"/>
                </a:lnTo>
                <a:lnTo>
                  <a:pt x="279979" y="54355"/>
                </a:lnTo>
                <a:close/>
              </a:path>
            </a:pathLst>
          </a:custGeom>
          <a:solidFill>
            <a:srgbClr val="20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object 20"/>
          <p:cNvSpPr/>
          <p:nvPr/>
        </p:nvSpPr>
        <p:spPr>
          <a:xfrm>
            <a:off x="2461320" y="5114160"/>
            <a:ext cx="590760" cy="663120"/>
          </a:xfrm>
          <a:custGeom>
            <a:avLst/>
            <a:gdLst/>
            <a:ahLst/>
            <a:rect l="l" t="t" r="r" b="b"/>
            <a:pathLst>
              <a:path w="591185" h="663575">
                <a:moveTo>
                  <a:pt x="318668" y="299847"/>
                </a:moveTo>
                <a:lnTo>
                  <a:pt x="315963" y="259905"/>
                </a:lnTo>
                <a:lnTo>
                  <a:pt x="309651" y="221869"/>
                </a:lnTo>
                <a:lnTo>
                  <a:pt x="292468" y="172339"/>
                </a:lnTo>
                <a:lnTo>
                  <a:pt x="285699" y="160147"/>
                </a:lnTo>
                <a:lnTo>
                  <a:pt x="284505" y="157988"/>
                </a:lnTo>
                <a:lnTo>
                  <a:pt x="275424" y="144983"/>
                </a:lnTo>
                <a:lnTo>
                  <a:pt x="265023" y="133527"/>
                </a:lnTo>
                <a:lnTo>
                  <a:pt x="253644" y="123799"/>
                </a:lnTo>
                <a:lnTo>
                  <a:pt x="253644" y="308991"/>
                </a:lnTo>
                <a:lnTo>
                  <a:pt x="253542" y="322237"/>
                </a:lnTo>
                <a:lnTo>
                  <a:pt x="249580" y="361569"/>
                </a:lnTo>
                <a:lnTo>
                  <a:pt x="234848" y="408940"/>
                </a:lnTo>
                <a:lnTo>
                  <a:pt x="207543" y="442976"/>
                </a:lnTo>
                <a:lnTo>
                  <a:pt x="167030" y="456311"/>
                </a:lnTo>
                <a:lnTo>
                  <a:pt x="154305" y="455358"/>
                </a:lnTo>
                <a:lnTo>
                  <a:pt x="117881" y="438658"/>
                </a:lnTo>
                <a:lnTo>
                  <a:pt x="80403" y="402412"/>
                </a:lnTo>
                <a:lnTo>
                  <a:pt x="64795" y="235839"/>
                </a:lnTo>
                <a:lnTo>
                  <a:pt x="71920" y="225704"/>
                </a:lnTo>
                <a:lnTo>
                  <a:pt x="98767" y="193687"/>
                </a:lnTo>
                <a:lnTo>
                  <a:pt x="129755" y="169862"/>
                </a:lnTo>
                <a:lnTo>
                  <a:pt x="165633" y="160147"/>
                </a:lnTo>
                <a:lnTo>
                  <a:pt x="177431" y="160655"/>
                </a:lnTo>
                <a:lnTo>
                  <a:pt x="214947" y="178727"/>
                </a:lnTo>
                <a:lnTo>
                  <a:pt x="238531" y="215861"/>
                </a:lnTo>
                <a:lnTo>
                  <a:pt x="248437" y="252730"/>
                </a:lnTo>
                <a:lnTo>
                  <a:pt x="253072" y="294601"/>
                </a:lnTo>
                <a:lnTo>
                  <a:pt x="253644" y="308991"/>
                </a:lnTo>
                <a:lnTo>
                  <a:pt x="253644" y="123799"/>
                </a:lnTo>
                <a:lnTo>
                  <a:pt x="211404" y="103632"/>
                </a:lnTo>
                <a:lnTo>
                  <a:pt x="176809" y="100203"/>
                </a:lnTo>
                <a:lnTo>
                  <a:pt x="168363" y="100622"/>
                </a:lnTo>
                <a:lnTo>
                  <a:pt x="129209" y="110858"/>
                </a:lnTo>
                <a:lnTo>
                  <a:pt x="92671" y="134480"/>
                </a:lnTo>
                <a:lnTo>
                  <a:pt x="63576" y="163410"/>
                </a:lnTo>
                <a:lnTo>
                  <a:pt x="56032" y="172085"/>
                </a:lnTo>
                <a:lnTo>
                  <a:pt x="55079" y="118491"/>
                </a:lnTo>
                <a:lnTo>
                  <a:pt x="37109" y="108585"/>
                </a:lnTo>
                <a:lnTo>
                  <a:pt x="32537" y="108585"/>
                </a:lnTo>
                <a:lnTo>
                  <a:pt x="0" y="128638"/>
                </a:lnTo>
                <a:lnTo>
                  <a:pt x="6781" y="515874"/>
                </a:lnTo>
                <a:lnTo>
                  <a:pt x="9144" y="649097"/>
                </a:lnTo>
                <a:lnTo>
                  <a:pt x="9169" y="652399"/>
                </a:lnTo>
                <a:lnTo>
                  <a:pt x="9550" y="654431"/>
                </a:lnTo>
                <a:lnTo>
                  <a:pt x="10820" y="656082"/>
                </a:lnTo>
                <a:lnTo>
                  <a:pt x="11455" y="657733"/>
                </a:lnTo>
                <a:lnTo>
                  <a:pt x="13106" y="659003"/>
                </a:lnTo>
                <a:lnTo>
                  <a:pt x="15773" y="660273"/>
                </a:lnTo>
                <a:lnTo>
                  <a:pt x="18059" y="661416"/>
                </a:lnTo>
                <a:lnTo>
                  <a:pt x="21107" y="662178"/>
                </a:lnTo>
                <a:lnTo>
                  <a:pt x="29489" y="662940"/>
                </a:lnTo>
                <a:lnTo>
                  <a:pt x="34442" y="663194"/>
                </a:lnTo>
                <a:lnTo>
                  <a:pt x="40665" y="663194"/>
                </a:lnTo>
                <a:lnTo>
                  <a:pt x="72034" y="651256"/>
                </a:lnTo>
                <a:lnTo>
                  <a:pt x="72034" y="649097"/>
                </a:lnTo>
                <a:lnTo>
                  <a:pt x="68732" y="460121"/>
                </a:lnTo>
                <a:lnTo>
                  <a:pt x="75565" y="467131"/>
                </a:lnTo>
                <a:lnTo>
                  <a:pt x="107492" y="495046"/>
                </a:lnTo>
                <a:lnTo>
                  <a:pt x="145440" y="512953"/>
                </a:lnTo>
                <a:lnTo>
                  <a:pt x="173761" y="515874"/>
                </a:lnTo>
                <a:lnTo>
                  <a:pt x="191198" y="514667"/>
                </a:lnTo>
                <a:lnTo>
                  <a:pt x="237134" y="499618"/>
                </a:lnTo>
                <a:lnTo>
                  <a:pt x="273519" y="469696"/>
                </a:lnTo>
                <a:lnTo>
                  <a:pt x="280530" y="460121"/>
                </a:lnTo>
                <a:lnTo>
                  <a:pt x="283235" y="456438"/>
                </a:lnTo>
                <a:lnTo>
                  <a:pt x="283298" y="456311"/>
                </a:lnTo>
                <a:lnTo>
                  <a:pt x="291782" y="441896"/>
                </a:lnTo>
                <a:lnTo>
                  <a:pt x="299275" y="425831"/>
                </a:lnTo>
                <a:lnTo>
                  <a:pt x="310667" y="389128"/>
                </a:lnTo>
                <a:lnTo>
                  <a:pt x="317093" y="346925"/>
                </a:lnTo>
                <a:lnTo>
                  <a:pt x="318465" y="324040"/>
                </a:lnTo>
                <a:lnTo>
                  <a:pt x="318668" y="299847"/>
                </a:lnTo>
                <a:close/>
                <a:moveTo>
                  <a:pt x="591083" y="470281"/>
                </a:moveTo>
                <a:lnTo>
                  <a:pt x="590956" y="462280"/>
                </a:lnTo>
                <a:lnTo>
                  <a:pt x="590956" y="457327"/>
                </a:lnTo>
                <a:lnTo>
                  <a:pt x="589559" y="446405"/>
                </a:lnTo>
                <a:lnTo>
                  <a:pt x="587527" y="439674"/>
                </a:lnTo>
                <a:lnTo>
                  <a:pt x="586765" y="438404"/>
                </a:lnTo>
                <a:lnTo>
                  <a:pt x="585622" y="437642"/>
                </a:lnTo>
                <a:lnTo>
                  <a:pt x="582828" y="436880"/>
                </a:lnTo>
                <a:lnTo>
                  <a:pt x="579907" y="436880"/>
                </a:lnTo>
                <a:lnTo>
                  <a:pt x="577494" y="437388"/>
                </a:lnTo>
                <a:lnTo>
                  <a:pt x="572287" y="439928"/>
                </a:lnTo>
                <a:lnTo>
                  <a:pt x="569239" y="441706"/>
                </a:lnTo>
                <a:lnTo>
                  <a:pt x="562508" y="444373"/>
                </a:lnTo>
                <a:lnTo>
                  <a:pt x="549173" y="448437"/>
                </a:lnTo>
                <a:lnTo>
                  <a:pt x="543839" y="449326"/>
                </a:lnTo>
                <a:lnTo>
                  <a:pt x="538124" y="449453"/>
                </a:lnTo>
                <a:lnTo>
                  <a:pt x="525665" y="448386"/>
                </a:lnTo>
                <a:lnTo>
                  <a:pt x="495592" y="418947"/>
                </a:lnTo>
                <a:lnTo>
                  <a:pt x="488721" y="371221"/>
                </a:lnTo>
                <a:lnTo>
                  <a:pt x="485038" y="160401"/>
                </a:lnTo>
                <a:lnTo>
                  <a:pt x="576986" y="158750"/>
                </a:lnTo>
                <a:lnTo>
                  <a:pt x="580034" y="156718"/>
                </a:lnTo>
                <a:lnTo>
                  <a:pt x="584225" y="147320"/>
                </a:lnTo>
                <a:lnTo>
                  <a:pt x="585368" y="140208"/>
                </a:lnTo>
                <a:lnTo>
                  <a:pt x="585114" y="124587"/>
                </a:lnTo>
                <a:lnTo>
                  <a:pt x="573938" y="101346"/>
                </a:lnTo>
                <a:lnTo>
                  <a:pt x="484149" y="102870"/>
                </a:lnTo>
                <a:lnTo>
                  <a:pt x="482498" y="10922"/>
                </a:lnTo>
                <a:lnTo>
                  <a:pt x="457098" y="0"/>
                </a:lnTo>
                <a:lnTo>
                  <a:pt x="444525" y="127"/>
                </a:lnTo>
                <a:lnTo>
                  <a:pt x="421030" y="8509"/>
                </a:lnTo>
                <a:lnTo>
                  <a:pt x="419887" y="10287"/>
                </a:lnTo>
                <a:lnTo>
                  <a:pt x="419633" y="11938"/>
                </a:lnTo>
                <a:lnTo>
                  <a:pt x="421157" y="104013"/>
                </a:lnTo>
                <a:lnTo>
                  <a:pt x="371627" y="104775"/>
                </a:lnTo>
                <a:lnTo>
                  <a:pt x="361086" y="128524"/>
                </a:lnTo>
                <a:lnTo>
                  <a:pt x="361340" y="144145"/>
                </a:lnTo>
                <a:lnTo>
                  <a:pt x="362610" y="151130"/>
                </a:lnTo>
                <a:lnTo>
                  <a:pt x="367309" y="160401"/>
                </a:lnTo>
                <a:lnTo>
                  <a:pt x="370357" y="162433"/>
                </a:lnTo>
                <a:lnTo>
                  <a:pt x="422173" y="161544"/>
                </a:lnTo>
                <a:lnTo>
                  <a:pt x="426110" y="382397"/>
                </a:lnTo>
                <a:lnTo>
                  <a:pt x="430123" y="426567"/>
                </a:lnTo>
                <a:lnTo>
                  <a:pt x="445223" y="470382"/>
                </a:lnTo>
                <a:lnTo>
                  <a:pt x="473519" y="497433"/>
                </a:lnTo>
                <a:lnTo>
                  <a:pt x="515531" y="508571"/>
                </a:lnTo>
                <a:lnTo>
                  <a:pt x="528472" y="508762"/>
                </a:lnTo>
                <a:lnTo>
                  <a:pt x="540283" y="508254"/>
                </a:lnTo>
                <a:lnTo>
                  <a:pt x="580542" y="496570"/>
                </a:lnTo>
                <a:lnTo>
                  <a:pt x="590829" y="477012"/>
                </a:lnTo>
                <a:lnTo>
                  <a:pt x="591083" y="470281"/>
                </a:lnTo>
                <a:close/>
              </a:path>
            </a:pathLst>
          </a:custGeom>
          <a:solidFill>
            <a:srgbClr val="20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object 21"/>
          <p:cNvSpPr/>
          <p:nvPr/>
        </p:nvSpPr>
        <p:spPr>
          <a:xfrm>
            <a:off x="3119760" y="5055120"/>
            <a:ext cx="78840" cy="559800"/>
          </a:xfrm>
          <a:custGeom>
            <a:avLst/>
            <a:gdLst/>
            <a:ahLst/>
            <a:rect l="l" t="t" r="r" b="b"/>
            <a:pathLst>
              <a:path w="79375" h="560070">
                <a:moveTo>
                  <a:pt x="47244" y="155701"/>
                </a:moveTo>
                <a:lnTo>
                  <a:pt x="16129" y="159638"/>
                </a:lnTo>
                <a:lnTo>
                  <a:pt x="13462" y="160909"/>
                </a:lnTo>
                <a:lnTo>
                  <a:pt x="11938" y="162178"/>
                </a:lnTo>
                <a:lnTo>
                  <a:pt x="11176" y="163829"/>
                </a:lnTo>
                <a:lnTo>
                  <a:pt x="10160" y="165608"/>
                </a:lnTo>
                <a:lnTo>
                  <a:pt x="9779" y="167259"/>
                </a:lnTo>
                <a:lnTo>
                  <a:pt x="9779" y="169418"/>
                </a:lnTo>
                <a:lnTo>
                  <a:pt x="12658" y="331397"/>
                </a:lnTo>
                <a:lnTo>
                  <a:pt x="16383" y="547370"/>
                </a:lnTo>
                <a:lnTo>
                  <a:pt x="16510" y="549528"/>
                </a:lnTo>
                <a:lnTo>
                  <a:pt x="16891" y="551561"/>
                </a:lnTo>
                <a:lnTo>
                  <a:pt x="18034" y="552831"/>
                </a:lnTo>
                <a:lnTo>
                  <a:pt x="18796" y="554482"/>
                </a:lnTo>
                <a:lnTo>
                  <a:pt x="20320" y="555751"/>
                </a:lnTo>
                <a:lnTo>
                  <a:pt x="22987" y="557022"/>
                </a:lnTo>
                <a:lnTo>
                  <a:pt x="25273" y="558164"/>
                </a:lnTo>
                <a:lnTo>
                  <a:pt x="28448" y="558926"/>
                </a:lnTo>
                <a:lnTo>
                  <a:pt x="36830" y="559688"/>
                </a:lnTo>
                <a:lnTo>
                  <a:pt x="41783" y="560070"/>
                </a:lnTo>
                <a:lnTo>
                  <a:pt x="54356" y="559815"/>
                </a:lnTo>
                <a:lnTo>
                  <a:pt x="77851" y="551814"/>
                </a:lnTo>
                <a:lnTo>
                  <a:pt x="78994" y="550545"/>
                </a:lnTo>
                <a:lnTo>
                  <a:pt x="79248" y="548386"/>
                </a:lnTo>
                <a:lnTo>
                  <a:pt x="79248" y="546353"/>
                </a:lnTo>
                <a:lnTo>
                  <a:pt x="72663" y="169418"/>
                </a:lnTo>
                <a:lnTo>
                  <a:pt x="72644" y="166115"/>
                </a:lnTo>
                <a:lnTo>
                  <a:pt x="52324" y="155956"/>
                </a:lnTo>
                <a:lnTo>
                  <a:pt x="47244" y="155701"/>
                </a:lnTo>
                <a:close/>
                <a:moveTo>
                  <a:pt x="38481" y="0"/>
                </a:moveTo>
                <a:lnTo>
                  <a:pt x="1635" y="22129"/>
                </a:lnTo>
                <a:lnTo>
                  <a:pt x="0" y="42672"/>
                </a:lnTo>
                <a:lnTo>
                  <a:pt x="692" y="53639"/>
                </a:lnTo>
                <a:lnTo>
                  <a:pt x="28928" y="82696"/>
                </a:lnTo>
                <a:lnTo>
                  <a:pt x="39243" y="83058"/>
                </a:lnTo>
                <a:lnTo>
                  <a:pt x="49472" y="82341"/>
                </a:lnTo>
                <a:lnTo>
                  <a:pt x="77386" y="51730"/>
                </a:lnTo>
                <a:lnTo>
                  <a:pt x="77724" y="40386"/>
                </a:lnTo>
                <a:lnTo>
                  <a:pt x="77017" y="29430"/>
                </a:lnTo>
                <a:lnTo>
                  <a:pt x="48728" y="355"/>
                </a:lnTo>
                <a:lnTo>
                  <a:pt x="38481" y="0"/>
                </a:lnTo>
                <a:close/>
              </a:path>
            </a:pathLst>
          </a:custGeom>
          <a:solidFill>
            <a:srgbClr val="20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object 22"/>
          <p:cNvSpPr/>
          <p:nvPr/>
        </p:nvSpPr>
        <p:spPr>
          <a:xfrm>
            <a:off x="3288960" y="5200200"/>
            <a:ext cx="315360" cy="415080"/>
          </a:xfrm>
          <a:custGeom>
            <a:avLst/>
            <a:gdLst/>
            <a:ahLst/>
            <a:rect l="l" t="t" r="r" b="b"/>
            <a:pathLst>
              <a:path w="315595" h="415289">
                <a:moveTo>
                  <a:pt x="160908" y="0"/>
                </a:moveTo>
                <a:lnTo>
                  <a:pt x="108456" y="8733"/>
                </a:lnTo>
                <a:lnTo>
                  <a:pt x="65008" y="33543"/>
                </a:lnTo>
                <a:lnTo>
                  <a:pt x="31942" y="72453"/>
                </a:lnTo>
                <a:lnTo>
                  <a:pt x="9778" y="124459"/>
                </a:lnTo>
                <a:lnTo>
                  <a:pt x="2031" y="166131"/>
                </a:lnTo>
                <a:lnTo>
                  <a:pt x="0" y="212470"/>
                </a:lnTo>
                <a:lnTo>
                  <a:pt x="1125" y="237249"/>
                </a:lnTo>
                <a:lnTo>
                  <a:pt x="7518" y="282140"/>
                </a:lnTo>
                <a:lnTo>
                  <a:pt x="18978" y="320450"/>
                </a:lnTo>
                <a:lnTo>
                  <a:pt x="46481" y="365759"/>
                </a:lnTo>
                <a:lnTo>
                  <a:pt x="85397" y="396406"/>
                </a:lnTo>
                <a:lnTo>
                  <a:pt x="135255" y="412813"/>
                </a:lnTo>
                <a:lnTo>
                  <a:pt x="175005" y="415289"/>
                </a:lnTo>
                <a:lnTo>
                  <a:pt x="187084" y="414861"/>
                </a:lnTo>
                <a:lnTo>
                  <a:pt x="231320" y="408277"/>
                </a:lnTo>
                <a:lnTo>
                  <a:pt x="273478" y="395430"/>
                </a:lnTo>
                <a:lnTo>
                  <a:pt x="285114" y="389763"/>
                </a:lnTo>
                <a:lnTo>
                  <a:pt x="291973" y="386333"/>
                </a:lnTo>
                <a:lnTo>
                  <a:pt x="296037" y="383793"/>
                </a:lnTo>
                <a:lnTo>
                  <a:pt x="297561" y="382015"/>
                </a:lnTo>
                <a:lnTo>
                  <a:pt x="298703" y="380745"/>
                </a:lnTo>
                <a:lnTo>
                  <a:pt x="303021" y="369315"/>
                </a:lnTo>
                <a:lnTo>
                  <a:pt x="303021" y="367283"/>
                </a:lnTo>
                <a:lnTo>
                  <a:pt x="303275" y="364363"/>
                </a:lnTo>
                <a:lnTo>
                  <a:pt x="303656" y="361822"/>
                </a:lnTo>
                <a:lnTo>
                  <a:pt x="303656" y="358901"/>
                </a:lnTo>
                <a:lnTo>
                  <a:pt x="179831" y="358901"/>
                </a:lnTo>
                <a:lnTo>
                  <a:pt x="164885" y="358497"/>
                </a:lnTo>
                <a:lnTo>
                  <a:pt x="127380" y="350138"/>
                </a:lnTo>
                <a:lnTo>
                  <a:pt x="91820" y="322961"/>
                </a:lnTo>
                <a:lnTo>
                  <a:pt x="72008" y="280034"/>
                </a:lnTo>
                <a:lnTo>
                  <a:pt x="65918" y="238833"/>
                </a:lnTo>
                <a:lnTo>
                  <a:pt x="65277" y="223519"/>
                </a:lnTo>
                <a:lnTo>
                  <a:pt x="297433" y="219455"/>
                </a:lnTo>
                <a:lnTo>
                  <a:pt x="303149" y="216915"/>
                </a:lnTo>
                <a:lnTo>
                  <a:pt x="307975" y="212089"/>
                </a:lnTo>
                <a:lnTo>
                  <a:pt x="312800" y="207390"/>
                </a:lnTo>
                <a:lnTo>
                  <a:pt x="315340" y="199770"/>
                </a:lnTo>
                <a:lnTo>
                  <a:pt x="315210" y="188735"/>
                </a:lnTo>
                <a:lnTo>
                  <a:pt x="314959" y="180466"/>
                </a:lnTo>
                <a:lnTo>
                  <a:pt x="314959" y="176275"/>
                </a:lnTo>
                <a:lnTo>
                  <a:pt x="314791" y="172719"/>
                </a:lnTo>
                <a:lnTo>
                  <a:pt x="64388" y="172719"/>
                </a:lnTo>
                <a:lnTo>
                  <a:pt x="64918" y="161162"/>
                </a:lnTo>
                <a:lnTo>
                  <a:pt x="74195" y="117806"/>
                </a:lnTo>
                <a:lnTo>
                  <a:pt x="94728" y="83018"/>
                </a:lnTo>
                <a:lnTo>
                  <a:pt x="126936" y="60158"/>
                </a:lnTo>
                <a:lnTo>
                  <a:pt x="158368" y="54228"/>
                </a:lnTo>
                <a:lnTo>
                  <a:pt x="279863" y="54228"/>
                </a:lnTo>
                <a:lnTo>
                  <a:pt x="277240" y="50418"/>
                </a:lnTo>
                <a:lnTo>
                  <a:pt x="243701" y="20647"/>
                </a:lnTo>
                <a:lnTo>
                  <a:pt x="198516" y="2778"/>
                </a:lnTo>
                <a:lnTo>
                  <a:pt x="180457" y="490"/>
                </a:lnTo>
                <a:lnTo>
                  <a:pt x="160908" y="0"/>
                </a:lnTo>
                <a:close/>
                <a:moveTo>
                  <a:pt x="294386" y="328294"/>
                </a:moveTo>
                <a:lnTo>
                  <a:pt x="292480" y="328294"/>
                </a:lnTo>
                <a:lnTo>
                  <a:pt x="289305" y="328421"/>
                </a:lnTo>
                <a:lnTo>
                  <a:pt x="284861" y="329691"/>
                </a:lnTo>
                <a:lnTo>
                  <a:pt x="279145" y="332866"/>
                </a:lnTo>
                <a:lnTo>
                  <a:pt x="273176" y="335914"/>
                </a:lnTo>
                <a:lnTo>
                  <a:pt x="265556" y="339216"/>
                </a:lnTo>
                <a:lnTo>
                  <a:pt x="256539" y="343280"/>
                </a:lnTo>
                <a:lnTo>
                  <a:pt x="249112" y="346084"/>
                </a:lnTo>
                <a:lnTo>
                  <a:pt x="202961" y="357282"/>
                </a:lnTo>
                <a:lnTo>
                  <a:pt x="179831" y="358901"/>
                </a:lnTo>
                <a:lnTo>
                  <a:pt x="303656" y="358901"/>
                </a:lnTo>
                <a:lnTo>
                  <a:pt x="303529" y="350012"/>
                </a:lnTo>
                <a:lnTo>
                  <a:pt x="303053" y="346084"/>
                </a:lnTo>
                <a:lnTo>
                  <a:pt x="302640" y="342011"/>
                </a:lnTo>
                <a:lnTo>
                  <a:pt x="295909" y="328675"/>
                </a:lnTo>
                <a:lnTo>
                  <a:pt x="294386" y="328294"/>
                </a:lnTo>
                <a:close/>
                <a:moveTo>
                  <a:pt x="279863" y="54228"/>
                </a:moveTo>
                <a:lnTo>
                  <a:pt x="158368" y="54228"/>
                </a:lnTo>
                <a:lnTo>
                  <a:pt x="179887" y="55802"/>
                </a:lnTo>
                <a:lnTo>
                  <a:pt x="198691" y="61293"/>
                </a:lnTo>
                <a:lnTo>
                  <a:pt x="238315" y="100891"/>
                </a:lnTo>
                <a:lnTo>
                  <a:pt x="250110" y="143527"/>
                </a:lnTo>
                <a:lnTo>
                  <a:pt x="251459" y="169417"/>
                </a:lnTo>
                <a:lnTo>
                  <a:pt x="64388" y="172719"/>
                </a:lnTo>
                <a:lnTo>
                  <a:pt x="314791" y="172719"/>
                </a:lnTo>
                <a:lnTo>
                  <a:pt x="309316" y="123233"/>
                </a:lnTo>
                <a:lnTo>
                  <a:pt x="293655" y="76692"/>
                </a:lnTo>
                <a:lnTo>
                  <a:pt x="285984" y="63120"/>
                </a:lnTo>
                <a:lnTo>
                  <a:pt x="279863" y="54228"/>
                </a:lnTo>
                <a:close/>
              </a:path>
            </a:pathLst>
          </a:custGeom>
          <a:solidFill>
            <a:srgbClr val="20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object 23"/>
          <p:cNvSpPr/>
          <p:nvPr/>
        </p:nvSpPr>
        <p:spPr>
          <a:xfrm>
            <a:off x="3696840" y="5189040"/>
            <a:ext cx="515160" cy="416160"/>
          </a:xfrm>
          <a:custGeom>
            <a:avLst/>
            <a:gdLst/>
            <a:ahLst/>
            <a:rect l="l" t="t" r="r" b="b"/>
            <a:pathLst>
              <a:path w="515620" h="416560">
                <a:moveTo>
                  <a:pt x="390652" y="0"/>
                </a:moveTo>
                <a:lnTo>
                  <a:pt x="349964" y="9905"/>
                </a:lnTo>
                <a:lnTo>
                  <a:pt x="314217" y="34389"/>
                </a:lnTo>
                <a:lnTo>
                  <a:pt x="282844" y="66690"/>
                </a:lnTo>
                <a:lnTo>
                  <a:pt x="274574" y="76834"/>
                </a:lnTo>
                <a:lnTo>
                  <a:pt x="271148" y="68607"/>
                </a:lnTo>
                <a:lnTo>
                  <a:pt x="248523" y="34035"/>
                </a:lnTo>
                <a:lnTo>
                  <a:pt x="214413" y="11596"/>
                </a:lnTo>
                <a:lnTo>
                  <a:pt x="167767" y="3937"/>
                </a:lnTo>
                <a:lnTo>
                  <a:pt x="153840" y="5135"/>
                </a:lnTo>
                <a:lnTo>
                  <a:pt x="113157" y="21208"/>
                </a:lnTo>
                <a:lnTo>
                  <a:pt x="71723" y="57749"/>
                </a:lnTo>
                <a:lnTo>
                  <a:pt x="57658" y="74802"/>
                </a:lnTo>
                <a:lnTo>
                  <a:pt x="56769" y="22605"/>
                </a:lnTo>
                <a:lnTo>
                  <a:pt x="38608" y="12064"/>
                </a:lnTo>
                <a:lnTo>
                  <a:pt x="17653" y="12445"/>
                </a:lnTo>
                <a:lnTo>
                  <a:pt x="0" y="23621"/>
                </a:lnTo>
                <a:lnTo>
                  <a:pt x="6604" y="405891"/>
                </a:lnTo>
                <a:lnTo>
                  <a:pt x="7112" y="407923"/>
                </a:lnTo>
                <a:lnTo>
                  <a:pt x="8255" y="409193"/>
                </a:lnTo>
                <a:lnTo>
                  <a:pt x="9017" y="410844"/>
                </a:lnTo>
                <a:lnTo>
                  <a:pt x="10541" y="412114"/>
                </a:lnTo>
                <a:lnTo>
                  <a:pt x="15494" y="414527"/>
                </a:lnTo>
                <a:lnTo>
                  <a:pt x="18669" y="415289"/>
                </a:lnTo>
                <a:lnTo>
                  <a:pt x="32004" y="416432"/>
                </a:lnTo>
                <a:lnTo>
                  <a:pt x="44577" y="416178"/>
                </a:lnTo>
                <a:lnTo>
                  <a:pt x="69469" y="404748"/>
                </a:lnTo>
                <a:lnTo>
                  <a:pt x="64897" y="138429"/>
                </a:lnTo>
                <a:lnTo>
                  <a:pt x="77168" y="121318"/>
                </a:lnTo>
                <a:lnTo>
                  <a:pt x="111887" y="83438"/>
                </a:lnTo>
                <a:lnTo>
                  <a:pt x="155448" y="64262"/>
                </a:lnTo>
                <a:lnTo>
                  <a:pt x="163980" y="64549"/>
                </a:lnTo>
                <a:lnTo>
                  <a:pt x="202771" y="85980"/>
                </a:lnTo>
                <a:lnTo>
                  <a:pt x="220599" y="126491"/>
                </a:lnTo>
                <a:lnTo>
                  <a:pt x="225552" y="170179"/>
                </a:lnTo>
                <a:lnTo>
                  <a:pt x="229489" y="401954"/>
                </a:lnTo>
                <a:lnTo>
                  <a:pt x="229997" y="404113"/>
                </a:lnTo>
                <a:lnTo>
                  <a:pt x="231140" y="405256"/>
                </a:lnTo>
                <a:lnTo>
                  <a:pt x="231902" y="407034"/>
                </a:lnTo>
                <a:lnTo>
                  <a:pt x="233553" y="408177"/>
                </a:lnTo>
                <a:lnTo>
                  <a:pt x="238506" y="410717"/>
                </a:lnTo>
                <a:lnTo>
                  <a:pt x="241935" y="411479"/>
                </a:lnTo>
                <a:lnTo>
                  <a:pt x="255270" y="412495"/>
                </a:lnTo>
                <a:lnTo>
                  <a:pt x="267081" y="412241"/>
                </a:lnTo>
                <a:lnTo>
                  <a:pt x="290957" y="404240"/>
                </a:lnTo>
                <a:lnTo>
                  <a:pt x="292100" y="402970"/>
                </a:lnTo>
                <a:lnTo>
                  <a:pt x="292481" y="400812"/>
                </a:lnTo>
                <a:lnTo>
                  <a:pt x="287782" y="134619"/>
                </a:lnTo>
                <a:lnTo>
                  <a:pt x="300293" y="117506"/>
                </a:lnTo>
                <a:lnTo>
                  <a:pt x="335280" y="79501"/>
                </a:lnTo>
                <a:lnTo>
                  <a:pt x="378333" y="60325"/>
                </a:lnTo>
                <a:lnTo>
                  <a:pt x="386865" y="60612"/>
                </a:lnTo>
                <a:lnTo>
                  <a:pt x="426102" y="82097"/>
                </a:lnTo>
                <a:lnTo>
                  <a:pt x="443484" y="122554"/>
                </a:lnTo>
                <a:lnTo>
                  <a:pt x="448056" y="166242"/>
                </a:lnTo>
                <a:lnTo>
                  <a:pt x="452120" y="398017"/>
                </a:lnTo>
                <a:lnTo>
                  <a:pt x="452501" y="400176"/>
                </a:lnTo>
                <a:lnTo>
                  <a:pt x="477901" y="408558"/>
                </a:lnTo>
                <a:lnTo>
                  <a:pt x="490474" y="408431"/>
                </a:lnTo>
                <a:lnTo>
                  <a:pt x="515366" y="397001"/>
                </a:lnTo>
                <a:lnTo>
                  <a:pt x="515366" y="394842"/>
                </a:lnTo>
                <a:lnTo>
                  <a:pt x="511175" y="155828"/>
                </a:lnTo>
                <a:lnTo>
                  <a:pt x="507103" y="109698"/>
                </a:lnTo>
                <a:lnTo>
                  <a:pt x="495887" y="68532"/>
                </a:lnTo>
                <a:lnTo>
                  <a:pt x="475964" y="35401"/>
                </a:lnTo>
                <a:lnTo>
                  <a:pt x="434586" y="6322"/>
                </a:lnTo>
                <a:lnTo>
                  <a:pt x="406598" y="504"/>
                </a:lnTo>
                <a:lnTo>
                  <a:pt x="390652" y="0"/>
                </a:lnTo>
                <a:close/>
              </a:path>
            </a:pathLst>
          </a:custGeom>
          <a:solidFill>
            <a:srgbClr val="20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object 24"/>
          <p:cNvSpPr/>
          <p:nvPr/>
        </p:nvSpPr>
        <p:spPr>
          <a:xfrm>
            <a:off x="4317120" y="5006520"/>
            <a:ext cx="321480" cy="590760"/>
          </a:xfrm>
          <a:custGeom>
            <a:avLst/>
            <a:gdLst/>
            <a:ahLst/>
            <a:rect l="l" t="t" r="r" b="b"/>
            <a:pathLst>
              <a:path w="321945" h="591185">
                <a:moveTo>
                  <a:pt x="149312" y="528065"/>
                </a:moveTo>
                <a:lnTo>
                  <a:pt x="64642" y="528065"/>
                </a:lnTo>
                <a:lnTo>
                  <a:pt x="72056" y="536233"/>
                </a:lnTo>
                <a:lnTo>
                  <a:pt x="100018" y="562669"/>
                </a:lnTo>
                <a:lnTo>
                  <a:pt x="133889" y="583453"/>
                </a:lnTo>
                <a:lnTo>
                  <a:pt x="178180" y="590803"/>
                </a:lnTo>
                <a:lnTo>
                  <a:pt x="195393" y="589611"/>
                </a:lnTo>
                <a:lnTo>
                  <a:pt x="240791" y="575055"/>
                </a:lnTo>
                <a:lnTo>
                  <a:pt x="276814" y="545070"/>
                </a:lnTo>
                <a:lnTo>
                  <a:pt x="286732" y="531367"/>
                </a:lnTo>
                <a:lnTo>
                  <a:pt x="171068" y="531367"/>
                </a:lnTo>
                <a:lnTo>
                  <a:pt x="158311" y="530411"/>
                </a:lnTo>
                <a:lnTo>
                  <a:pt x="149312" y="528065"/>
                </a:lnTo>
                <a:close/>
                <a:moveTo>
                  <a:pt x="37464" y="0"/>
                </a:moveTo>
                <a:lnTo>
                  <a:pt x="6350" y="3937"/>
                </a:lnTo>
                <a:lnTo>
                  <a:pt x="3683" y="5206"/>
                </a:lnTo>
                <a:lnTo>
                  <a:pt x="2159" y="6476"/>
                </a:lnTo>
                <a:lnTo>
                  <a:pt x="1397" y="8127"/>
                </a:lnTo>
                <a:lnTo>
                  <a:pt x="253" y="9905"/>
                </a:lnTo>
                <a:lnTo>
                  <a:pt x="126" y="10922"/>
                </a:lnTo>
                <a:lnTo>
                  <a:pt x="0" y="14097"/>
                </a:lnTo>
                <a:lnTo>
                  <a:pt x="9729" y="572488"/>
                </a:lnTo>
                <a:lnTo>
                  <a:pt x="9778" y="577341"/>
                </a:lnTo>
                <a:lnTo>
                  <a:pt x="15621" y="584835"/>
                </a:lnTo>
                <a:lnTo>
                  <a:pt x="17906" y="586104"/>
                </a:lnTo>
                <a:lnTo>
                  <a:pt x="21081" y="586866"/>
                </a:lnTo>
                <a:lnTo>
                  <a:pt x="24511" y="587120"/>
                </a:lnTo>
                <a:lnTo>
                  <a:pt x="27939" y="587501"/>
                </a:lnTo>
                <a:lnTo>
                  <a:pt x="32512" y="587882"/>
                </a:lnTo>
                <a:lnTo>
                  <a:pt x="37464" y="587882"/>
                </a:lnTo>
                <a:lnTo>
                  <a:pt x="59054" y="584073"/>
                </a:lnTo>
                <a:lnTo>
                  <a:pt x="61340" y="583184"/>
                </a:lnTo>
                <a:lnTo>
                  <a:pt x="62864" y="581913"/>
                </a:lnTo>
                <a:lnTo>
                  <a:pt x="64008" y="580263"/>
                </a:lnTo>
                <a:lnTo>
                  <a:pt x="65024" y="578485"/>
                </a:lnTo>
                <a:lnTo>
                  <a:pt x="65337" y="576706"/>
                </a:lnTo>
                <a:lnTo>
                  <a:pt x="65213" y="562669"/>
                </a:lnTo>
                <a:lnTo>
                  <a:pt x="64642" y="528065"/>
                </a:lnTo>
                <a:lnTo>
                  <a:pt x="149312" y="528065"/>
                </a:lnTo>
                <a:lnTo>
                  <a:pt x="109225" y="503596"/>
                </a:lnTo>
                <a:lnTo>
                  <a:pt x="70738" y="461644"/>
                </a:lnTo>
                <a:lnTo>
                  <a:pt x="68072" y="310768"/>
                </a:lnTo>
                <a:lnTo>
                  <a:pt x="75199" y="300626"/>
                </a:lnTo>
                <a:lnTo>
                  <a:pt x="101988" y="268690"/>
                </a:lnTo>
                <a:lnTo>
                  <a:pt x="132651" y="244522"/>
                </a:lnTo>
                <a:lnTo>
                  <a:pt x="144200" y="239394"/>
                </a:lnTo>
                <a:lnTo>
                  <a:pt x="66801" y="239394"/>
                </a:lnTo>
                <a:lnTo>
                  <a:pt x="62884" y="14097"/>
                </a:lnTo>
                <a:lnTo>
                  <a:pt x="62864" y="10922"/>
                </a:lnTo>
                <a:lnTo>
                  <a:pt x="62356" y="8762"/>
                </a:lnTo>
                <a:lnTo>
                  <a:pt x="42417" y="253"/>
                </a:lnTo>
                <a:lnTo>
                  <a:pt x="37464" y="0"/>
                </a:lnTo>
                <a:close/>
                <a:moveTo>
                  <a:pt x="288693" y="235076"/>
                </a:moveTo>
                <a:lnTo>
                  <a:pt x="168528" y="235076"/>
                </a:lnTo>
                <a:lnTo>
                  <a:pt x="180338" y="235656"/>
                </a:lnTo>
                <a:lnTo>
                  <a:pt x="191182" y="237807"/>
                </a:lnTo>
                <a:lnTo>
                  <a:pt x="224996" y="261874"/>
                </a:lnTo>
                <a:lnTo>
                  <a:pt x="245649" y="302974"/>
                </a:lnTo>
                <a:lnTo>
                  <a:pt x="253706" y="342233"/>
                </a:lnTo>
                <a:lnTo>
                  <a:pt x="256921" y="384810"/>
                </a:lnTo>
                <a:lnTo>
                  <a:pt x="256821" y="397984"/>
                </a:lnTo>
                <a:lnTo>
                  <a:pt x="252856" y="437006"/>
                </a:lnTo>
                <a:lnTo>
                  <a:pt x="238505" y="483869"/>
                </a:lnTo>
                <a:lnTo>
                  <a:pt x="211581" y="518032"/>
                </a:lnTo>
                <a:lnTo>
                  <a:pt x="171068" y="531367"/>
                </a:lnTo>
                <a:lnTo>
                  <a:pt x="286732" y="531367"/>
                </a:lnTo>
                <a:lnTo>
                  <a:pt x="308889" y="483242"/>
                </a:lnTo>
                <a:lnTo>
                  <a:pt x="317783" y="443817"/>
                </a:lnTo>
                <a:lnTo>
                  <a:pt x="321748" y="399621"/>
                </a:lnTo>
                <a:lnTo>
                  <a:pt x="321944" y="375665"/>
                </a:lnTo>
                <a:lnTo>
                  <a:pt x="321071" y="355445"/>
                </a:lnTo>
                <a:lnTo>
                  <a:pt x="316515" y="316480"/>
                </a:lnTo>
                <a:lnTo>
                  <a:pt x="302593" y="263175"/>
                </a:lnTo>
                <a:lnTo>
                  <a:pt x="295693" y="247753"/>
                </a:lnTo>
                <a:lnTo>
                  <a:pt x="288693" y="235076"/>
                </a:lnTo>
                <a:close/>
                <a:moveTo>
                  <a:pt x="179704" y="175260"/>
                </a:moveTo>
                <a:lnTo>
                  <a:pt x="137160" y="183594"/>
                </a:lnTo>
                <a:lnTo>
                  <a:pt x="102943" y="204085"/>
                </a:lnTo>
                <a:lnTo>
                  <a:pt x="74241" y="231022"/>
                </a:lnTo>
                <a:lnTo>
                  <a:pt x="66801" y="239394"/>
                </a:lnTo>
                <a:lnTo>
                  <a:pt x="144200" y="239394"/>
                </a:lnTo>
                <a:lnTo>
                  <a:pt x="144525" y="239267"/>
                </a:lnTo>
                <a:lnTo>
                  <a:pt x="152526" y="236600"/>
                </a:lnTo>
                <a:lnTo>
                  <a:pt x="160527" y="235203"/>
                </a:lnTo>
                <a:lnTo>
                  <a:pt x="168528" y="235076"/>
                </a:lnTo>
                <a:lnTo>
                  <a:pt x="288693" y="235076"/>
                </a:lnTo>
                <a:lnTo>
                  <a:pt x="287781" y="233425"/>
                </a:lnTo>
                <a:lnTo>
                  <a:pt x="256688" y="199225"/>
                </a:lnTo>
                <a:lnTo>
                  <a:pt x="214360" y="178641"/>
                </a:lnTo>
                <a:lnTo>
                  <a:pt x="197657" y="175908"/>
                </a:lnTo>
                <a:lnTo>
                  <a:pt x="179704" y="175260"/>
                </a:lnTo>
                <a:close/>
              </a:path>
            </a:pathLst>
          </a:custGeom>
          <a:solidFill>
            <a:srgbClr val="20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object 25"/>
          <p:cNvSpPr/>
          <p:nvPr/>
        </p:nvSpPr>
        <p:spPr>
          <a:xfrm>
            <a:off x="4730400" y="5170680"/>
            <a:ext cx="557640" cy="416880"/>
          </a:xfrm>
          <a:custGeom>
            <a:avLst/>
            <a:gdLst/>
            <a:ahLst/>
            <a:rect l="l" t="t" r="r" b="b"/>
            <a:pathLst>
              <a:path w="558164" h="417195">
                <a:moveTo>
                  <a:pt x="201168" y="58547"/>
                </a:moveTo>
                <a:lnTo>
                  <a:pt x="200914" y="47244"/>
                </a:lnTo>
                <a:lnTo>
                  <a:pt x="200787" y="35433"/>
                </a:lnTo>
                <a:lnTo>
                  <a:pt x="200152" y="25400"/>
                </a:lnTo>
                <a:lnTo>
                  <a:pt x="199390" y="21209"/>
                </a:lnTo>
                <a:lnTo>
                  <a:pt x="198501" y="19558"/>
                </a:lnTo>
                <a:lnTo>
                  <a:pt x="197739" y="17018"/>
                </a:lnTo>
                <a:lnTo>
                  <a:pt x="157607" y="4318"/>
                </a:lnTo>
                <a:lnTo>
                  <a:pt x="143002" y="4572"/>
                </a:lnTo>
                <a:lnTo>
                  <a:pt x="106680" y="19431"/>
                </a:lnTo>
                <a:lnTo>
                  <a:pt x="77597" y="50419"/>
                </a:lnTo>
                <a:lnTo>
                  <a:pt x="57785" y="80010"/>
                </a:lnTo>
                <a:lnTo>
                  <a:pt x="56896" y="22860"/>
                </a:lnTo>
                <a:lnTo>
                  <a:pt x="38735" y="12319"/>
                </a:lnTo>
                <a:lnTo>
                  <a:pt x="17780" y="12700"/>
                </a:lnTo>
                <a:lnTo>
                  <a:pt x="0" y="23876"/>
                </a:lnTo>
                <a:lnTo>
                  <a:pt x="6731" y="406146"/>
                </a:lnTo>
                <a:lnTo>
                  <a:pt x="7112" y="408178"/>
                </a:lnTo>
                <a:lnTo>
                  <a:pt x="8255" y="409448"/>
                </a:lnTo>
                <a:lnTo>
                  <a:pt x="9144" y="411099"/>
                </a:lnTo>
                <a:lnTo>
                  <a:pt x="10668" y="412369"/>
                </a:lnTo>
                <a:lnTo>
                  <a:pt x="15621" y="414782"/>
                </a:lnTo>
                <a:lnTo>
                  <a:pt x="18669" y="415544"/>
                </a:lnTo>
                <a:lnTo>
                  <a:pt x="32131" y="416687"/>
                </a:lnTo>
                <a:lnTo>
                  <a:pt x="44704" y="416433"/>
                </a:lnTo>
                <a:lnTo>
                  <a:pt x="68072" y="408432"/>
                </a:lnTo>
                <a:lnTo>
                  <a:pt x="69215" y="407162"/>
                </a:lnTo>
                <a:lnTo>
                  <a:pt x="69596" y="405003"/>
                </a:lnTo>
                <a:lnTo>
                  <a:pt x="65151" y="154305"/>
                </a:lnTo>
                <a:lnTo>
                  <a:pt x="71412" y="143002"/>
                </a:lnTo>
                <a:lnTo>
                  <a:pt x="94170" y="107162"/>
                </a:lnTo>
                <a:lnTo>
                  <a:pt x="122555" y="77597"/>
                </a:lnTo>
                <a:lnTo>
                  <a:pt x="152527" y="69977"/>
                </a:lnTo>
                <a:lnTo>
                  <a:pt x="157480" y="70231"/>
                </a:lnTo>
                <a:lnTo>
                  <a:pt x="166751" y="72644"/>
                </a:lnTo>
                <a:lnTo>
                  <a:pt x="170942" y="73406"/>
                </a:lnTo>
                <a:lnTo>
                  <a:pt x="181610" y="76962"/>
                </a:lnTo>
                <a:lnTo>
                  <a:pt x="187452" y="79502"/>
                </a:lnTo>
                <a:lnTo>
                  <a:pt x="190119" y="80264"/>
                </a:lnTo>
                <a:lnTo>
                  <a:pt x="200279" y="70358"/>
                </a:lnTo>
                <a:lnTo>
                  <a:pt x="201168" y="58547"/>
                </a:lnTo>
                <a:close/>
                <a:moveTo>
                  <a:pt x="557784" y="199898"/>
                </a:moveTo>
                <a:lnTo>
                  <a:pt x="557530" y="188976"/>
                </a:lnTo>
                <a:lnTo>
                  <a:pt x="557530" y="184785"/>
                </a:lnTo>
                <a:lnTo>
                  <a:pt x="557276" y="176276"/>
                </a:lnTo>
                <a:lnTo>
                  <a:pt x="557110" y="172720"/>
                </a:lnTo>
                <a:lnTo>
                  <a:pt x="556463" y="158089"/>
                </a:lnTo>
                <a:lnTo>
                  <a:pt x="554609" y="140436"/>
                </a:lnTo>
                <a:lnTo>
                  <a:pt x="542569" y="91198"/>
                </a:lnTo>
                <a:lnTo>
                  <a:pt x="522224" y="54229"/>
                </a:lnTo>
                <a:lnTo>
                  <a:pt x="519684" y="50546"/>
                </a:lnTo>
                <a:lnTo>
                  <a:pt x="509739" y="39344"/>
                </a:lnTo>
                <a:lnTo>
                  <a:pt x="498500" y="29438"/>
                </a:lnTo>
                <a:lnTo>
                  <a:pt x="493903" y="26225"/>
                </a:lnTo>
                <a:lnTo>
                  <a:pt x="493903" y="169545"/>
                </a:lnTo>
                <a:lnTo>
                  <a:pt x="306832" y="172720"/>
                </a:lnTo>
                <a:lnTo>
                  <a:pt x="313309" y="128143"/>
                </a:lnTo>
                <a:lnTo>
                  <a:pt x="330962" y="90805"/>
                </a:lnTo>
                <a:lnTo>
                  <a:pt x="360299" y="64643"/>
                </a:lnTo>
                <a:lnTo>
                  <a:pt x="400812" y="54229"/>
                </a:lnTo>
                <a:lnTo>
                  <a:pt x="422300" y="55829"/>
                </a:lnTo>
                <a:lnTo>
                  <a:pt x="470281" y="84201"/>
                </a:lnTo>
                <a:lnTo>
                  <a:pt x="488086" y="120827"/>
                </a:lnTo>
                <a:lnTo>
                  <a:pt x="493903" y="169545"/>
                </a:lnTo>
                <a:lnTo>
                  <a:pt x="493903" y="26225"/>
                </a:lnTo>
                <a:lnTo>
                  <a:pt x="457454" y="7023"/>
                </a:lnTo>
                <a:lnTo>
                  <a:pt x="403225" y="0"/>
                </a:lnTo>
                <a:lnTo>
                  <a:pt x="384873" y="1219"/>
                </a:lnTo>
                <a:lnTo>
                  <a:pt x="335407" y="15494"/>
                </a:lnTo>
                <a:lnTo>
                  <a:pt x="295122" y="45008"/>
                </a:lnTo>
                <a:lnTo>
                  <a:pt x="265645" y="88506"/>
                </a:lnTo>
                <a:lnTo>
                  <a:pt x="252222" y="124587"/>
                </a:lnTo>
                <a:lnTo>
                  <a:pt x="244449" y="166268"/>
                </a:lnTo>
                <a:lnTo>
                  <a:pt x="242316" y="212598"/>
                </a:lnTo>
                <a:lnTo>
                  <a:pt x="243484" y="237324"/>
                </a:lnTo>
                <a:lnTo>
                  <a:pt x="249847" y="282206"/>
                </a:lnTo>
                <a:lnTo>
                  <a:pt x="261340" y="320509"/>
                </a:lnTo>
                <a:lnTo>
                  <a:pt x="288798" y="365887"/>
                </a:lnTo>
                <a:lnTo>
                  <a:pt x="327774" y="396544"/>
                </a:lnTo>
                <a:lnTo>
                  <a:pt x="377698" y="412940"/>
                </a:lnTo>
                <a:lnTo>
                  <a:pt x="417449" y="415417"/>
                </a:lnTo>
                <a:lnTo>
                  <a:pt x="429514" y="414934"/>
                </a:lnTo>
                <a:lnTo>
                  <a:pt x="473697" y="408355"/>
                </a:lnTo>
                <a:lnTo>
                  <a:pt x="515899" y="395503"/>
                </a:lnTo>
                <a:lnTo>
                  <a:pt x="545084" y="371475"/>
                </a:lnTo>
                <a:lnTo>
                  <a:pt x="545465" y="369443"/>
                </a:lnTo>
                <a:lnTo>
                  <a:pt x="545579" y="365887"/>
                </a:lnTo>
                <a:lnTo>
                  <a:pt x="545719" y="364363"/>
                </a:lnTo>
                <a:lnTo>
                  <a:pt x="546100" y="361823"/>
                </a:lnTo>
                <a:lnTo>
                  <a:pt x="545973" y="358902"/>
                </a:lnTo>
                <a:lnTo>
                  <a:pt x="545846" y="350139"/>
                </a:lnTo>
                <a:lnTo>
                  <a:pt x="545465" y="345821"/>
                </a:lnTo>
                <a:lnTo>
                  <a:pt x="544957" y="342138"/>
                </a:lnTo>
                <a:lnTo>
                  <a:pt x="544576" y="338709"/>
                </a:lnTo>
                <a:lnTo>
                  <a:pt x="543814" y="336296"/>
                </a:lnTo>
                <a:lnTo>
                  <a:pt x="542925" y="334137"/>
                </a:lnTo>
                <a:lnTo>
                  <a:pt x="542163" y="332105"/>
                </a:lnTo>
                <a:lnTo>
                  <a:pt x="539877" y="329565"/>
                </a:lnTo>
                <a:lnTo>
                  <a:pt x="538226" y="328803"/>
                </a:lnTo>
                <a:lnTo>
                  <a:pt x="536702" y="328422"/>
                </a:lnTo>
                <a:lnTo>
                  <a:pt x="531749" y="328422"/>
                </a:lnTo>
                <a:lnTo>
                  <a:pt x="527177" y="329692"/>
                </a:lnTo>
                <a:lnTo>
                  <a:pt x="521589" y="332867"/>
                </a:lnTo>
                <a:lnTo>
                  <a:pt x="515620" y="335915"/>
                </a:lnTo>
                <a:lnTo>
                  <a:pt x="475030" y="351193"/>
                </a:lnTo>
                <a:lnTo>
                  <a:pt x="434073" y="358419"/>
                </a:lnTo>
                <a:lnTo>
                  <a:pt x="422148" y="358902"/>
                </a:lnTo>
                <a:lnTo>
                  <a:pt x="407263" y="358571"/>
                </a:lnTo>
                <a:lnTo>
                  <a:pt x="369697" y="350139"/>
                </a:lnTo>
                <a:lnTo>
                  <a:pt x="334264" y="323088"/>
                </a:lnTo>
                <a:lnTo>
                  <a:pt x="314452" y="280162"/>
                </a:lnTo>
                <a:lnTo>
                  <a:pt x="308356" y="238912"/>
                </a:lnTo>
                <a:lnTo>
                  <a:pt x="307721" y="223520"/>
                </a:lnTo>
                <a:lnTo>
                  <a:pt x="533400" y="219583"/>
                </a:lnTo>
                <a:lnTo>
                  <a:pt x="539750" y="219583"/>
                </a:lnTo>
                <a:lnTo>
                  <a:pt x="545592" y="216916"/>
                </a:lnTo>
                <a:lnTo>
                  <a:pt x="550418" y="212217"/>
                </a:lnTo>
                <a:lnTo>
                  <a:pt x="555117" y="207391"/>
                </a:lnTo>
                <a:lnTo>
                  <a:pt x="557784" y="199898"/>
                </a:lnTo>
                <a:close/>
              </a:path>
            </a:pathLst>
          </a:custGeom>
          <a:solidFill>
            <a:srgbClr val="201f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2022-07-29T03:16:37Z</dcterms:created>
  <dc:creator/>
  <dc:description/>
  <dc:language>en-US</dc:language>
  <cp:lastModifiedBy/>
  <dcterms:modified xsi:type="dcterms:W3CDTF">2022-07-29T03:16:37Z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