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4762500" cy="4768850"/>
  <p:notesSz cx="4762500" cy="4768850"/>
  <p:defaultTextStyle>
    <a:defPPr>
      <a:defRPr kern="0"/>
    </a:defPPr>
  </p:defaultTextStyle>
  <p:embeddedFontLst>
    <p:embeddedFont>
      <p:font typeface="Arial" panose="00000000000000000000" pitchFamily="34" charset="1"/>
      <p:regular r:id="rId11"/>
    </p:embeddedFont>
    <p:embeddedFont>
      <p:font typeface="Arial Narrow" panose="00000000000000000000" pitchFamily="34" charset="1"/>
      <p:regular r:id="rId12"/>
    </p:embeddedFont>
    <p:embeddedFont>
      <p:font typeface="Times New Roman" panose="00000000000000000000" pitchFamily="18" charset="1"/>
      <p:regular r:id="rId1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7663" y="1478343"/>
            <a:ext cx="4053522" cy="1001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15327" y="2670556"/>
            <a:ext cx="3338195" cy="1192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62500" cy="4762500"/>
          </a:xfrm>
          <a:custGeom>
            <a:avLst/>
            <a:gdLst/>
            <a:ahLst/>
            <a:cxnLst/>
            <a:rect l="l" t="t" r="r" b="b"/>
            <a:pathLst>
              <a:path w="4762500" h="4762500">
                <a:moveTo>
                  <a:pt x="4762500" y="0"/>
                </a:moveTo>
                <a:lnTo>
                  <a:pt x="0" y="0"/>
                </a:lnTo>
                <a:lnTo>
                  <a:pt x="0" y="4762500"/>
                </a:lnTo>
                <a:lnTo>
                  <a:pt x="4762500" y="4762500"/>
                </a:lnTo>
                <a:lnTo>
                  <a:pt x="476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463800" y="2169159"/>
            <a:ext cx="1971675" cy="205740"/>
          </a:xfrm>
          <a:custGeom>
            <a:avLst/>
            <a:gdLst/>
            <a:ahLst/>
            <a:cxnLst/>
            <a:rect l="l" t="t" r="r" b="b"/>
            <a:pathLst>
              <a:path w="1971675" h="205739">
                <a:moveTo>
                  <a:pt x="0" y="0"/>
                </a:moveTo>
                <a:lnTo>
                  <a:pt x="8889" y="6984"/>
                </a:lnTo>
                <a:lnTo>
                  <a:pt x="13335" y="12700"/>
                </a:lnTo>
                <a:lnTo>
                  <a:pt x="17144" y="17144"/>
                </a:lnTo>
                <a:lnTo>
                  <a:pt x="22860" y="20319"/>
                </a:lnTo>
                <a:lnTo>
                  <a:pt x="67944" y="38734"/>
                </a:lnTo>
                <a:lnTo>
                  <a:pt x="113030" y="63500"/>
                </a:lnTo>
                <a:lnTo>
                  <a:pt x="153035" y="88900"/>
                </a:lnTo>
                <a:lnTo>
                  <a:pt x="182244" y="107950"/>
                </a:lnTo>
                <a:lnTo>
                  <a:pt x="216535" y="128269"/>
                </a:lnTo>
                <a:lnTo>
                  <a:pt x="251460" y="146050"/>
                </a:lnTo>
                <a:lnTo>
                  <a:pt x="286385" y="161289"/>
                </a:lnTo>
                <a:lnTo>
                  <a:pt x="356869" y="184150"/>
                </a:lnTo>
                <a:lnTo>
                  <a:pt x="429260" y="198119"/>
                </a:lnTo>
                <a:lnTo>
                  <a:pt x="502919" y="205105"/>
                </a:lnTo>
                <a:lnTo>
                  <a:pt x="539750" y="205739"/>
                </a:lnTo>
                <a:lnTo>
                  <a:pt x="577850" y="204469"/>
                </a:lnTo>
                <a:lnTo>
                  <a:pt x="654050" y="198755"/>
                </a:lnTo>
                <a:lnTo>
                  <a:pt x="692785" y="194309"/>
                </a:lnTo>
                <a:lnTo>
                  <a:pt x="732155" y="188594"/>
                </a:lnTo>
                <a:lnTo>
                  <a:pt x="772160" y="182244"/>
                </a:lnTo>
                <a:lnTo>
                  <a:pt x="831850" y="170814"/>
                </a:lnTo>
                <a:lnTo>
                  <a:pt x="504189" y="170814"/>
                </a:lnTo>
                <a:lnTo>
                  <a:pt x="434975" y="165734"/>
                </a:lnTo>
                <a:lnTo>
                  <a:pt x="373380" y="154939"/>
                </a:lnTo>
                <a:lnTo>
                  <a:pt x="318135" y="139064"/>
                </a:lnTo>
                <a:lnTo>
                  <a:pt x="268605" y="120650"/>
                </a:lnTo>
                <a:lnTo>
                  <a:pt x="224155" y="99694"/>
                </a:lnTo>
                <a:lnTo>
                  <a:pt x="184785" y="78105"/>
                </a:lnTo>
                <a:lnTo>
                  <a:pt x="177800" y="73659"/>
                </a:lnTo>
                <a:lnTo>
                  <a:pt x="115569" y="37464"/>
                </a:lnTo>
                <a:lnTo>
                  <a:pt x="85089" y="20319"/>
                </a:lnTo>
                <a:lnTo>
                  <a:pt x="55880" y="7619"/>
                </a:lnTo>
                <a:lnTo>
                  <a:pt x="27939" y="634"/>
                </a:lnTo>
                <a:lnTo>
                  <a:pt x="0" y="0"/>
                </a:lnTo>
                <a:close/>
              </a:path>
              <a:path w="1971675" h="205739">
                <a:moveTo>
                  <a:pt x="1508125" y="15239"/>
                </a:moveTo>
                <a:lnTo>
                  <a:pt x="1466850" y="15875"/>
                </a:lnTo>
                <a:lnTo>
                  <a:pt x="1422400" y="19050"/>
                </a:lnTo>
                <a:lnTo>
                  <a:pt x="1374775" y="23494"/>
                </a:lnTo>
                <a:lnTo>
                  <a:pt x="1324610" y="30480"/>
                </a:lnTo>
                <a:lnTo>
                  <a:pt x="1272539" y="38734"/>
                </a:lnTo>
                <a:lnTo>
                  <a:pt x="1162685" y="58419"/>
                </a:lnTo>
                <a:lnTo>
                  <a:pt x="770889" y="139064"/>
                </a:lnTo>
                <a:lnTo>
                  <a:pt x="719455" y="148589"/>
                </a:lnTo>
                <a:lnTo>
                  <a:pt x="623569" y="163194"/>
                </a:lnTo>
                <a:lnTo>
                  <a:pt x="579755" y="167639"/>
                </a:lnTo>
                <a:lnTo>
                  <a:pt x="540385" y="170814"/>
                </a:lnTo>
                <a:lnTo>
                  <a:pt x="831850" y="170814"/>
                </a:lnTo>
                <a:lnTo>
                  <a:pt x="852804" y="167005"/>
                </a:lnTo>
                <a:lnTo>
                  <a:pt x="1064260" y="123189"/>
                </a:lnTo>
                <a:lnTo>
                  <a:pt x="1152525" y="106044"/>
                </a:lnTo>
                <a:lnTo>
                  <a:pt x="1243329" y="90805"/>
                </a:lnTo>
                <a:lnTo>
                  <a:pt x="1289685" y="84455"/>
                </a:lnTo>
                <a:lnTo>
                  <a:pt x="1336675" y="78739"/>
                </a:lnTo>
                <a:lnTo>
                  <a:pt x="1383664" y="73659"/>
                </a:lnTo>
                <a:lnTo>
                  <a:pt x="1431925" y="70484"/>
                </a:lnTo>
                <a:lnTo>
                  <a:pt x="1480820" y="67944"/>
                </a:lnTo>
                <a:lnTo>
                  <a:pt x="1530350" y="67309"/>
                </a:lnTo>
                <a:lnTo>
                  <a:pt x="1864360" y="67309"/>
                </a:lnTo>
                <a:lnTo>
                  <a:pt x="1854200" y="63500"/>
                </a:lnTo>
                <a:lnTo>
                  <a:pt x="1810385" y="51434"/>
                </a:lnTo>
                <a:lnTo>
                  <a:pt x="1762760" y="40005"/>
                </a:lnTo>
                <a:lnTo>
                  <a:pt x="1709420" y="30480"/>
                </a:lnTo>
                <a:lnTo>
                  <a:pt x="1649729" y="23494"/>
                </a:lnTo>
                <a:lnTo>
                  <a:pt x="1583054" y="17780"/>
                </a:lnTo>
                <a:lnTo>
                  <a:pt x="1508125" y="15239"/>
                </a:lnTo>
                <a:close/>
              </a:path>
              <a:path w="1971675" h="205739">
                <a:moveTo>
                  <a:pt x="1864360" y="67309"/>
                </a:moveTo>
                <a:lnTo>
                  <a:pt x="1530350" y="67309"/>
                </a:lnTo>
                <a:lnTo>
                  <a:pt x="1580514" y="67944"/>
                </a:lnTo>
                <a:lnTo>
                  <a:pt x="1631950" y="69850"/>
                </a:lnTo>
                <a:lnTo>
                  <a:pt x="1683385" y="73659"/>
                </a:lnTo>
                <a:lnTo>
                  <a:pt x="1736089" y="80009"/>
                </a:lnTo>
                <a:lnTo>
                  <a:pt x="1788795" y="88264"/>
                </a:lnTo>
                <a:lnTo>
                  <a:pt x="1842770" y="98425"/>
                </a:lnTo>
                <a:lnTo>
                  <a:pt x="1898014" y="110489"/>
                </a:lnTo>
                <a:lnTo>
                  <a:pt x="1953260" y="125730"/>
                </a:lnTo>
                <a:lnTo>
                  <a:pt x="1960245" y="125730"/>
                </a:lnTo>
                <a:lnTo>
                  <a:pt x="1967229" y="123189"/>
                </a:lnTo>
                <a:lnTo>
                  <a:pt x="1971675" y="116839"/>
                </a:lnTo>
                <a:lnTo>
                  <a:pt x="1967864" y="106680"/>
                </a:lnTo>
                <a:lnTo>
                  <a:pt x="1931670" y="91439"/>
                </a:lnTo>
                <a:lnTo>
                  <a:pt x="1894204" y="77469"/>
                </a:lnTo>
                <a:lnTo>
                  <a:pt x="1864360" y="67309"/>
                </a:lnTo>
                <a:close/>
              </a:path>
            </a:pathLst>
          </a:custGeom>
          <a:solidFill>
            <a:srgbClr val="F9F0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8442" y="1096835"/>
            <a:ext cx="2074449" cy="3147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455957" y="1096835"/>
            <a:ext cx="2074449" cy="3147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62500" cy="4762500"/>
          </a:xfrm>
          <a:custGeom>
            <a:avLst/>
            <a:gdLst/>
            <a:ahLst/>
            <a:cxnLst/>
            <a:rect l="l" t="t" r="r" b="b"/>
            <a:pathLst>
              <a:path w="4762500" h="4762500">
                <a:moveTo>
                  <a:pt x="4762500" y="0"/>
                </a:moveTo>
                <a:lnTo>
                  <a:pt x="0" y="0"/>
                </a:lnTo>
                <a:lnTo>
                  <a:pt x="0" y="4762500"/>
                </a:lnTo>
                <a:lnTo>
                  <a:pt x="4762500" y="4762500"/>
                </a:lnTo>
                <a:lnTo>
                  <a:pt x="476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044064" y="2691764"/>
            <a:ext cx="2209800" cy="231775"/>
          </a:xfrm>
          <a:custGeom>
            <a:avLst/>
            <a:gdLst/>
            <a:ahLst/>
            <a:cxnLst/>
            <a:rect l="l" t="t" r="r" b="b"/>
            <a:pathLst>
              <a:path w="2209800" h="231775">
                <a:moveTo>
                  <a:pt x="28575" y="0"/>
                </a:moveTo>
                <a:lnTo>
                  <a:pt x="0" y="0"/>
                </a:lnTo>
                <a:lnTo>
                  <a:pt x="9525" y="7619"/>
                </a:lnTo>
                <a:lnTo>
                  <a:pt x="15240" y="13969"/>
                </a:lnTo>
                <a:lnTo>
                  <a:pt x="19685" y="19050"/>
                </a:lnTo>
                <a:lnTo>
                  <a:pt x="26035" y="22225"/>
                </a:lnTo>
                <a:lnTo>
                  <a:pt x="76200" y="43814"/>
                </a:lnTo>
                <a:lnTo>
                  <a:pt x="127000" y="71754"/>
                </a:lnTo>
                <a:lnTo>
                  <a:pt x="172085" y="100329"/>
                </a:lnTo>
                <a:lnTo>
                  <a:pt x="204470" y="121919"/>
                </a:lnTo>
                <a:lnTo>
                  <a:pt x="238760" y="142239"/>
                </a:lnTo>
                <a:lnTo>
                  <a:pt x="273050" y="160654"/>
                </a:lnTo>
                <a:lnTo>
                  <a:pt x="307975" y="176529"/>
                </a:lnTo>
                <a:lnTo>
                  <a:pt x="343535" y="190500"/>
                </a:lnTo>
                <a:lnTo>
                  <a:pt x="414020" y="211454"/>
                </a:lnTo>
                <a:lnTo>
                  <a:pt x="486410" y="224789"/>
                </a:lnTo>
                <a:lnTo>
                  <a:pt x="560070" y="231139"/>
                </a:lnTo>
                <a:lnTo>
                  <a:pt x="596900" y="231775"/>
                </a:lnTo>
                <a:lnTo>
                  <a:pt x="634365" y="231775"/>
                </a:lnTo>
                <a:lnTo>
                  <a:pt x="672465" y="229869"/>
                </a:lnTo>
                <a:lnTo>
                  <a:pt x="710565" y="226694"/>
                </a:lnTo>
                <a:lnTo>
                  <a:pt x="749300" y="222884"/>
                </a:lnTo>
                <a:lnTo>
                  <a:pt x="788035" y="217804"/>
                </a:lnTo>
                <a:lnTo>
                  <a:pt x="827405" y="212089"/>
                </a:lnTo>
                <a:lnTo>
                  <a:pt x="907415" y="198119"/>
                </a:lnTo>
                <a:lnTo>
                  <a:pt x="932180" y="193039"/>
                </a:lnTo>
                <a:lnTo>
                  <a:pt x="565150" y="193039"/>
                </a:lnTo>
                <a:lnTo>
                  <a:pt x="493395" y="187959"/>
                </a:lnTo>
                <a:lnTo>
                  <a:pt x="428625" y="177164"/>
                </a:lnTo>
                <a:lnTo>
                  <a:pt x="370205" y="161925"/>
                </a:lnTo>
                <a:lnTo>
                  <a:pt x="317500" y="142875"/>
                </a:lnTo>
                <a:lnTo>
                  <a:pt x="269875" y="121919"/>
                </a:lnTo>
                <a:lnTo>
                  <a:pt x="226695" y="99059"/>
                </a:lnTo>
                <a:lnTo>
                  <a:pt x="187960" y="76834"/>
                </a:lnTo>
                <a:lnTo>
                  <a:pt x="118745" y="35559"/>
                </a:lnTo>
                <a:lnTo>
                  <a:pt x="87630" y="19050"/>
                </a:lnTo>
                <a:lnTo>
                  <a:pt x="57785" y="6984"/>
                </a:lnTo>
                <a:lnTo>
                  <a:pt x="28575" y="0"/>
                </a:lnTo>
                <a:close/>
              </a:path>
              <a:path w="2209800" h="231775">
                <a:moveTo>
                  <a:pt x="1690370" y="17144"/>
                </a:moveTo>
                <a:lnTo>
                  <a:pt x="1650364" y="17779"/>
                </a:lnTo>
                <a:lnTo>
                  <a:pt x="1607185" y="19684"/>
                </a:lnTo>
                <a:lnTo>
                  <a:pt x="1562100" y="24129"/>
                </a:lnTo>
                <a:lnTo>
                  <a:pt x="1514475" y="29844"/>
                </a:lnTo>
                <a:lnTo>
                  <a:pt x="1464310" y="36829"/>
                </a:lnTo>
                <a:lnTo>
                  <a:pt x="1360170" y="55244"/>
                </a:lnTo>
                <a:lnTo>
                  <a:pt x="1250950" y="76200"/>
                </a:lnTo>
                <a:lnTo>
                  <a:pt x="869315" y="156209"/>
                </a:lnTo>
                <a:lnTo>
                  <a:pt x="769620" y="173989"/>
                </a:lnTo>
                <a:lnTo>
                  <a:pt x="723265" y="180975"/>
                </a:lnTo>
                <a:lnTo>
                  <a:pt x="679450" y="186689"/>
                </a:lnTo>
                <a:lnTo>
                  <a:pt x="638175" y="190500"/>
                </a:lnTo>
                <a:lnTo>
                  <a:pt x="600075" y="193039"/>
                </a:lnTo>
                <a:lnTo>
                  <a:pt x="932180" y="193039"/>
                </a:lnTo>
                <a:lnTo>
                  <a:pt x="1201420" y="137159"/>
                </a:lnTo>
                <a:lnTo>
                  <a:pt x="1289685" y="120014"/>
                </a:lnTo>
                <a:lnTo>
                  <a:pt x="1334770" y="111759"/>
                </a:lnTo>
                <a:lnTo>
                  <a:pt x="1426210" y="97789"/>
                </a:lnTo>
                <a:lnTo>
                  <a:pt x="1472564" y="91439"/>
                </a:lnTo>
                <a:lnTo>
                  <a:pt x="1519555" y="86359"/>
                </a:lnTo>
                <a:lnTo>
                  <a:pt x="1567180" y="81914"/>
                </a:lnTo>
                <a:lnTo>
                  <a:pt x="1616075" y="78739"/>
                </a:lnTo>
                <a:lnTo>
                  <a:pt x="1664970" y="76200"/>
                </a:lnTo>
                <a:lnTo>
                  <a:pt x="1714500" y="75564"/>
                </a:lnTo>
                <a:lnTo>
                  <a:pt x="2089150" y="75564"/>
                </a:lnTo>
                <a:lnTo>
                  <a:pt x="2065020" y="67944"/>
                </a:lnTo>
                <a:lnTo>
                  <a:pt x="2024380" y="56514"/>
                </a:lnTo>
                <a:lnTo>
                  <a:pt x="1980564" y="46354"/>
                </a:lnTo>
                <a:lnTo>
                  <a:pt x="1932305" y="37464"/>
                </a:lnTo>
                <a:lnTo>
                  <a:pt x="1880235" y="29844"/>
                </a:lnTo>
                <a:lnTo>
                  <a:pt x="1822450" y="23494"/>
                </a:lnTo>
                <a:lnTo>
                  <a:pt x="1759585" y="19684"/>
                </a:lnTo>
                <a:lnTo>
                  <a:pt x="1690370" y="17144"/>
                </a:lnTo>
                <a:close/>
              </a:path>
              <a:path w="2209800" h="231775">
                <a:moveTo>
                  <a:pt x="2089150" y="75564"/>
                </a:moveTo>
                <a:lnTo>
                  <a:pt x="1714500" y="75564"/>
                </a:lnTo>
                <a:lnTo>
                  <a:pt x="1764664" y="76200"/>
                </a:lnTo>
                <a:lnTo>
                  <a:pt x="1814830" y="78104"/>
                </a:lnTo>
                <a:lnTo>
                  <a:pt x="1866264" y="81279"/>
                </a:lnTo>
                <a:lnTo>
                  <a:pt x="1918335" y="86994"/>
                </a:lnTo>
                <a:lnTo>
                  <a:pt x="1971675" y="93979"/>
                </a:lnTo>
                <a:lnTo>
                  <a:pt x="2025014" y="102869"/>
                </a:lnTo>
                <a:lnTo>
                  <a:pt x="2078989" y="113664"/>
                </a:lnTo>
                <a:lnTo>
                  <a:pt x="2133600" y="126364"/>
                </a:lnTo>
                <a:lnTo>
                  <a:pt x="2189480" y="142239"/>
                </a:lnTo>
                <a:lnTo>
                  <a:pt x="2196465" y="142239"/>
                </a:lnTo>
                <a:lnTo>
                  <a:pt x="2204720" y="139064"/>
                </a:lnTo>
                <a:lnTo>
                  <a:pt x="2209800" y="132079"/>
                </a:lnTo>
                <a:lnTo>
                  <a:pt x="2205355" y="120014"/>
                </a:lnTo>
                <a:lnTo>
                  <a:pt x="2172335" y="106044"/>
                </a:lnTo>
                <a:lnTo>
                  <a:pt x="2138680" y="92709"/>
                </a:lnTo>
                <a:lnTo>
                  <a:pt x="2103120" y="80009"/>
                </a:lnTo>
                <a:lnTo>
                  <a:pt x="2089150" y="75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62500" cy="4762500"/>
          </a:xfrm>
          <a:custGeom>
            <a:avLst/>
            <a:gdLst/>
            <a:ahLst/>
            <a:cxnLst/>
            <a:rect l="l" t="t" r="r" b="b"/>
            <a:pathLst>
              <a:path w="4762500" h="4762500">
                <a:moveTo>
                  <a:pt x="4762500" y="0"/>
                </a:moveTo>
                <a:lnTo>
                  <a:pt x="0" y="0"/>
                </a:lnTo>
                <a:lnTo>
                  <a:pt x="0" y="4762500"/>
                </a:lnTo>
                <a:lnTo>
                  <a:pt x="4762500" y="4762500"/>
                </a:lnTo>
                <a:lnTo>
                  <a:pt x="476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004" y="1298854"/>
            <a:ext cx="3726840" cy="1419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442" y="1096835"/>
            <a:ext cx="4291965" cy="3147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21409" y="4435030"/>
            <a:ext cx="1526032" cy="238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38442" y="4435030"/>
            <a:ext cx="1096835" cy="238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433572" y="4435030"/>
            <a:ext cx="1096835" cy="238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1750009"/>
            <a:ext cx="2020570" cy="4616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1964">
                <a:solidFill>
                  <a:srgbClr val="F9F0EB"/>
                </a:solidFill>
                <a:latin typeface="Arial"/>
                <a:cs typeface="Arial"/>
              </a:rPr>
              <a:t>L</a:t>
            </a:r>
            <a:r>
              <a:rPr dirty="0" sz="2850" spc="95">
                <a:solidFill>
                  <a:srgbClr val="F9F0EB"/>
                </a:solidFill>
                <a:latin typeface="Arial"/>
                <a:cs typeface="Arial"/>
              </a:rPr>
              <a:t>e</a:t>
            </a:r>
            <a:r>
              <a:rPr dirty="0" sz="2850" spc="819">
                <a:solidFill>
                  <a:srgbClr val="F9F0EB"/>
                </a:solidFill>
                <a:latin typeface="Arial"/>
                <a:cs typeface="Arial"/>
              </a:rPr>
              <a:t>tt</a:t>
            </a:r>
            <a:r>
              <a:rPr dirty="0" sz="2850" spc="120">
                <a:solidFill>
                  <a:srgbClr val="F9F0EB"/>
                </a:solidFill>
                <a:latin typeface="Arial"/>
                <a:cs typeface="Arial"/>
              </a:rPr>
              <a:t>e</a:t>
            </a:r>
            <a:r>
              <a:rPr dirty="0" sz="2850" spc="-85">
                <a:solidFill>
                  <a:srgbClr val="F9F0EB"/>
                </a:solidFill>
                <a:latin typeface="Arial"/>
                <a:cs typeface="Arial"/>
              </a:rPr>
              <a:t>r</a:t>
            </a:r>
            <a:r>
              <a:rPr dirty="0" sz="2850" spc="1105">
                <a:solidFill>
                  <a:srgbClr val="F9F0EB"/>
                </a:solidFill>
                <a:latin typeface="Arial"/>
                <a:cs typeface="Arial"/>
              </a:rPr>
              <a:t>i</a:t>
            </a:r>
            <a:r>
              <a:rPr dirty="0" sz="2850" spc="45">
                <a:solidFill>
                  <a:srgbClr val="F9F0EB"/>
                </a:solidFill>
                <a:latin typeface="Arial"/>
                <a:cs typeface="Arial"/>
              </a:rPr>
              <a:t>n</a:t>
            </a:r>
            <a:r>
              <a:rPr dirty="0" sz="2850" spc="-455">
                <a:solidFill>
                  <a:srgbClr val="F9F0EB"/>
                </a:solidFill>
                <a:latin typeface="Arial"/>
                <a:cs typeface="Arial"/>
              </a:rPr>
              <a:t>g</a:t>
            </a:r>
            <a:endParaRPr sz="28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30477" y="2646933"/>
            <a:ext cx="119570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N</a:t>
            </a:r>
            <a:r>
              <a:rPr dirty="0" sz="1650" spc="26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O</a:t>
            </a:r>
            <a:r>
              <a:rPr dirty="0" sz="1650" spc="26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M</a:t>
            </a:r>
            <a:r>
              <a:rPr dirty="0" sz="1650" spc="26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B</a:t>
            </a:r>
            <a:r>
              <a:rPr dirty="0" sz="1650" spc="29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R</a:t>
            </a:r>
            <a:r>
              <a:rPr dirty="0" sz="1650" spc="27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 spc="-50">
                <a:solidFill>
                  <a:srgbClr val="F9F0EB"/>
                </a:solidFill>
                <a:latin typeface="Arial Narrow"/>
                <a:cs typeface="Arial Narrow"/>
              </a:rPr>
              <a:t>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81629" y="2646933"/>
            <a:ext cx="13639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A</a:t>
            </a:r>
            <a:r>
              <a:rPr dirty="0" sz="1650" spc="18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P</a:t>
            </a:r>
            <a:r>
              <a:rPr dirty="0" sz="1650" spc="16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E</a:t>
            </a:r>
            <a:r>
              <a:rPr dirty="0" sz="1650" spc="18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L</a:t>
            </a:r>
            <a:r>
              <a:rPr dirty="0" sz="1650" spc="16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L</a:t>
            </a:r>
            <a:r>
              <a:rPr dirty="0" sz="1650" spc="17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I</a:t>
            </a:r>
            <a:r>
              <a:rPr dirty="0" sz="1650" spc="16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>
                <a:solidFill>
                  <a:srgbClr val="F9F0EB"/>
                </a:solidFill>
                <a:latin typeface="Arial Narrow"/>
                <a:cs typeface="Arial Narrow"/>
              </a:rPr>
              <a:t>D</a:t>
            </a:r>
            <a:r>
              <a:rPr dirty="0" sz="1650" spc="16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1650" spc="-50">
                <a:solidFill>
                  <a:srgbClr val="F9F0EB"/>
                </a:solidFill>
                <a:latin typeface="Arial Narrow"/>
                <a:cs typeface="Arial Narrow"/>
              </a:rPr>
              <a:t>O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23386" y="4388306"/>
            <a:ext cx="147383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T</a:t>
            </a:r>
            <a:r>
              <a:rPr dirty="0" sz="850" spc="12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E</a:t>
            </a:r>
            <a:r>
              <a:rPr dirty="0" sz="850" spc="10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L</a:t>
            </a:r>
            <a:r>
              <a:rPr dirty="0" sz="850" spc="10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E</a:t>
            </a:r>
            <a:r>
              <a:rPr dirty="0" sz="850" spc="10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F</a:t>
            </a:r>
            <a:r>
              <a:rPr dirty="0" sz="850" spc="13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O</a:t>
            </a:r>
            <a:r>
              <a:rPr dirty="0" sz="850" spc="14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N</a:t>
            </a:r>
            <a:r>
              <a:rPr dirty="0" sz="850" spc="13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O</a:t>
            </a:r>
            <a:r>
              <a:rPr dirty="0" sz="850" spc="220">
                <a:solidFill>
                  <a:srgbClr val="F9F0EB"/>
                </a:solidFill>
                <a:latin typeface="Arial Narrow"/>
                <a:cs typeface="Arial Narrow"/>
              </a:rPr>
              <a:t>  </a:t>
            </a:r>
            <a:r>
              <a:rPr dirty="0" sz="850" spc="185">
                <a:solidFill>
                  <a:srgbClr val="F9F0EB"/>
                </a:solidFill>
                <a:latin typeface="Arial Narrow"/>
                <a:cs typeface="Arial Narrow"/>
              </a:rPr>
              <a:t>/</a:t>
            </a:r>
            <a:r>
              <a:rPr dirty="0" sz="850" spc="215">
                <a:solidFill>
                  <a:srgbClr val="F9F0EB"/>
                </a:solidFill>
                <a:latin typeface="Arial Narrow"/>
                <a:cs typeface="Arial Narrow"/>
              </a:rPr>
              <a:t> 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E</a:t>
            </a:r>
            <a:r>
              <a:rPr dirty="0" sz="850" spc="12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M</a:t>
            </a:r>
            <a:r>
              <a:rPr dirty="0" sz="850" spc="14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A</a:t>
            </a:r>
            <a:r>
              <a:rPr dirty="0" sz="850" spc="105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>
                <a:solidFill>
                  <a:srgbClr val="F9F0EB"/>
                </a:solidFill>
                <a:latin typeface="Arial Narrow"/>
                <a:cs typeface="Arial Narrow"/>
              </a:rPr>
              <a:t>I</a:t>
            </a:r>
            <a:r>
              <a:rPr dirty="0" sz="850" spc="100">
                <a:solidFill>
                  <a:srgbClr val="F9F0EB"/>
                </a:solidFill>
                <a:latin typeface="Arial Narrow"/>
                <a:cs typeface="Arial Narrow"/>
              </a:rPr>
              <a:t> </a:t>
            </a:r>
            <a:r>
              <a:rPr dirty="0" sz="850" spc="-50">
                <a:solidFill>
                  <a:srgbClr val="F9F0EB"/>
                </a:solidFill>
                <a:latin typeface="Arial Narrow"/>
                <a:cs typeface="Arial Narrow"/>
              </a:rPr>
              <a:t>L</a:t>
            </a:r>
            <a:endParaRPr sz="8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6724" y="1679854"/>
            <a:ext cx="2196465" cy="12357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7640"/>
              </a:lnSpc>
              <a:spcBef>
                <a:spcPts val="110"/>
              </a:spcBef>
            </a:pPr>
            <a:r>
              <a:rPr dirty="0" sz="6450" spc="1850">
                <a:latin typeface="Arial"/>
                <a:cs typeface="Arial"/>
              </a:rPr>
              <a:t>Am</a:t>
            </a:r>
            <a:endParaRPr sz="6450">
              <a:latin typeface="Arial"/>
              <a:cs typeface="Arial"/>
            </a:endParaRPr>
          </a:p>
          <a:p>
            <a:pPr marL="979169">
              <a:lnSpc>
                <a:spcPts val="1880"/>
              </a:lnSpc>
            </a:pPr>
            <a:r>
              <a:rPr dirty="0" sz="1650" spc="70">
                <a:latin typeface="Arial Narrow"/>
                <a:cs typeface="Arial Narrow"/>
              </a:rPr>
              <a:t>A</a:t>
            </a:r>
            <a:r>
              <a:rPr dirty="0" sz="1650" spc="254">
                <a:latin typeface="Arial Narrow"/>
                <a:cs typeface="Arial Narrow"/>
              </a:rPr>
              <a:t> </a:t>
            </a:r>
            <a:r>
              <a:rPr dirty="0" sz="1650" spc="90">
                <a:latin typeface="Arial Narrow"/>
                <a:cs typeface="Arial Narrow"/>
              </a:rPr>
              <a:t>M</a:t>
            </a:r>
            <a:r>
              <a:rPr dirty="0" sz="1650" spc="270">
                <a:latin typeface="Arial Narrow"/>
                <a:cs typeface="Arial Narrow"/>
              </a:rPr>
              <a:t> </a:t>
            </a:r>
            <a:r>
              <a:rPr dirty="0" sz="1650" spc="70">
                <a:latin typeface="Arial Narrow"/>
                <a:cs typeface="Arial Narrow"/>
              </a:rPr>
              <a:t>A</a:t>
            </a:r>
            <a:r>
              <a:rPr dirty="0" sz="1650" spc="280">
                <a:latin typeface="Arial Narrow"/>
                <a:cs typeface="Arial Narrow"/>
              </a:rPr>
              <a:t> </a:t>
            </a:r>
            <a:r>
              <a:rPr dirty="0" sz="1650" spc="75">
                <a:latin typeface="Arial Narrow"/>
                <a:cs typeface="Arial Narrow"/>
              </a:rPr>
              <a:t>N</a:t>
            </a:r>
            <a:r>
              <a:rPr dirty="0" sz="1650" spc="270">
                <a:latin typeface="Arial Narrow"/>
                <a:cs typeface="Arial Narrow"/>
              </a:rPr>
              <a:t> </a:t>
            </a:r>
            <a:r>
              <a:rPr dirty="0" sz="1650" spc="75">
                <a:latin typeface="Arial Narrow"/>
                <a:cs typeface="Arial Narrow"/>
              </a:rPr>
              <a:t>D</a:t>
            </a:r>
            <a:r>
              <a:rPr dirty="0" sz="1650" spc="245">
                <a:latin typeface="Arial Narrow"/>
                <a:cs typeface="Arial Narrow"/>
              </a:rPr>
              <a:t> </a:t>
            </a:r>
            <a:r>
              <a:rPr dirty="0" sz="1650" spc="20">
                <a:latin typeface="Arial Narrow"/>
                <a:cs typeface="Arial Narrow"/>
              </a:rPr>
              <a:t>A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63926" y="2637789"/>
            <a:ext cx="113601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90">
                <a:latin typeface="Arial Narrow"/>
                <a:cs typeface="Arial Narrow"/>
              </a:rPr>
              <a:t>M</a:t>
            </a:r>
            <a:r>
              <a:rPr dirty="0" sz="1650" spc="229">
                <a:latin typeface="Arial Narrow"/>
                <a:cs typeface="Arial Narrow"/>
              </a:rPr>
              <a:t> </a:t>
            </a:r>
            <a:r>
              <a:rPr dirty="0" sz="1650" spc="70">
                <a:latin typeface="Arial Narrow"/>
                <a:cs typeface="Arial Narrow"/>
              </a:rPr>
              <a:t>A</a:t>
            </a:r>
            <a:r>
              <a:rPr dirty="0" sz="1650" spc="240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I</a:t>
            </a:r>
            <a:r>
              <a:rPr dirty="0" sz="1650" spc="220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S</a:t>
            </a:r>
            <a:r>
              <a:rPr dirty="0" sz="1650" spc="229">
                <a:latin typeface="Arial Narrow"/>
                <a:cs typeface="Arial Narrow"/>
              </a:rPr>
              <a:t> </a:t>
            </a:r>
            <a:r>
              <a:rPr dirty="0" sz="1650" spc="80">
                <a:latin typeface="Arial Narrow"/>
                <a:cs typeface="Arial Narrow"/>
              </a:rPr>
              <a:t>O</a:t>
            </a:r>
            <a:r>
              <a:rPr dirty="0" sz="1650" spc="240">
                <a:latin typeface="Arial Narrow"/>
                <a:cs typeface="Arial Narrow"/>
              </a:rPr>
              <a:t> </a:t>
            </a:r>
            <a:r>
              <a:rPr dirty="0" sz="1650" spc="25">
                <a:latin typeface="Arial Narrow"/>
                <a:cs typeface="Arial Narrow"/>
              </a:rPr>
              <a:t>N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322195" y="2397759"/>
            <a:ext cx="1971039" cy="205104"/>
          </a:xfrm>
          <a:custGeom>
            <a:avLst/>
            <a:gdLst/>
            <a:ahLst/>
            <a:cxnLst/>
            <a:rect l="l" t="t" r="r" b="b"/>
            <a:pathLst>
              <a:path w="1971039" h="205105">
                <a:moveTo>
                  <a:pt x="0" y="0"/>
                </a:moveTo>
                <a:lnTo>
                  <a:pt x="8255" y="6984"/>
                </a:lnTo>
                <a:lnTo>
                  <a:pt x="13335" y="12700"/>
                </a:lnTo>
                <a:lnTo>
                  <a:pt x="17144" y="16509"/>
                </a:lnTo>
                <a:lnTo>
                  <a:pt x="22860" y="19684"/>
                </a:lnTo>
                <a:lnTo>
                  <a:pt x="67310" y="38100"/>
                </a:lnTo>
                <a:lnTo>
                  <a:pt x="113030" y="63500"/>
                </a:lnTo>
                <a:lnTo>
                  <a:pt x="153035" y="88264"/>
                </a:lnTo>
                <a:lnTo>
                  <a:pt x="181610" y="107314"/>
                </a:lnTo>
                <a:lnTo>
                  <a:pt x="216535" y="128269"/>
                </a:lnTo>
                <a:lnTo>
                  <a:pt x="250825" y="145414"/>
                </a:lnTo>
                <a:lnTo>
                  <a:pt x="285750" y="160655"/>
                </a:lnTo>
                <a:lnTo>
                  <a:pt x="356869" y="183514"/>
                </a:lnTo>
                <a:lnTo>
                  <a:pt x="428625" y="198119"/>
                </a:lnTo>
                <a:lnTo>
                  <a:pt x="502285" y="204469"/>
                </a:lnTo>
                <a:lnTo>
                  <a:pt x="539750" y="205105"/>
                </a:lnTo>
                <a:lnTo>
                  <a:pt x="577215" y="204469"/>
                </a:lnTo>
                <a:lnTo>
                  <a:pt x="615315" y="201930"/>
                </a:lnTo>
                <a:lnTo>
                  <a:pt x="653415" y="198119"/>
                </a:lnTo>
                <a:lnTo>
                  <a:pt x="692785" y="193675"/>
                </a:lnTo>
                <a:lnTo>
                  <a:pt x="732155" y="187959"/>
                </a:lnTo>
                <a:lnTo>
                  <a:pt x="771525" y="181609"/>
                </a:lnTo>
                <a:lnTo>
                  <a:pt x="812165" y="173989"/>
                </a:lnTo>
                <a:lnTo>
                  <a:pt x="831215" y="170814"/>
                </a:lnTo>
                <a:lnTo>
                  <a:pt x="504190" y="170814"/>
                </a:lnTo>
                <a:lnTo>
                  <a:pt x="434975" y="165100"/>
                </a:lnTo>
                <a:lnTo>
                  <a:pt x="372744" y="154305"/>
                </a:lnTo>
                <a:lnTo>
                  <a:pt x="317500" y="139064"/>
                </a:lnTo>
                <a:lnTo>
                  <a:pt x="267969" y="120014"/>
                </a:lnTo>
                <a:lnTo>
                  <a:pt x="224155" y="99059"/>
                </a:lnTo>
                <a:lnTo>
                  <a:pt x="177165" y="73659"/>
                </a:lnTo>
                <a:lnTo>
                  <a:pt x="114935" y="36830"/>
                </a:lnTo>
                <a:lnTo>
                  <a:pt x="84455" y="20319"/>
                </a:lnTo>
                <a:lnTo>
                  <a:pt x="55244" y="7619"/>
                </a:lnTo>
                <a:lnTo>
                  <a:pt x="27305" y="634"/>
                </a:lnTo>
                <a:lnTo>
                  <a:pt x="0" y="0"/>
                </a:lnTo>
                <a:close/>
              </a:path>
              <a:path w="1971039" h="205105">
                <a:moveTo>
                  <a:pt x="1507490" y="15239"/>
                </a:moveTo>
                <a:lnTo>
                  <a:pt x="1466215" y="15239"/>
                </a:lnTo>
                <a:lnTo>
                  <a:pt x="1421765" y="18414"/>
                </a:lnTo>
                <a:lnTo>
                  <a:pt x="1374140" y="23494"/>
                </a:lnTo>
                <a:lnTo>
                  <a:pt x="1323975" y="29844"/>
                </a:lnTo>
                <a:lnTo>
                  <a:pt x="1271905" y="38100"/>
                </a:lnTo>
                <a:lnTo>
                  <a:pt x="1217930" y="47625"/>
                </a:lnTo>
                <a:lnTo>
                  <a:pt x="1162050" y="58419"/>
                </a:lnTo>
                <a:lnTo>
                  <a:pt x="823594" y="128269"/>
                </a:lnTo>
                <a:lnTo>
                  <a:pt x="718819" y="147955"/>
                </a:lnTo>
                <a:lnTo>
                  <a:pt x="669290" y="156209"/>
                </a:lnTo>
                <a:lnTo>
                  <a:pt x="622935" y="162559"/>
                </a:lnTo>
                <a:lnTo>
                  <a:pt x="579755" y="167639"/>
                </a:lnTo>
                <a:lnTo>
                  <a:pt x="539750" y="170180"/>
                </a:lnTo>
                <a:lnTo>
                  <a:pt x="504190" y="170814"/>
                </a:lnTo>
                <a:lnTo>
                  <a:pt x="831215" y="170814"/>
                </a:lnTo>
                <a:lnTo>
                  <a:pt x="1063625" y="122555"/>
                </a:lnTo>
                <a:lnTo>
                  <a:pt x="1151890" y="105409"/>
                </a:lnTo>
                <a:lnTo>
                  <a:pt x="1242695" y="90169"/>
                </a:lnTo>
                <a:lnTo>
                  <a:pt x="1289050" y="83819"/>
                </a:lnTo>
                <a:lnTo>
                  <a:pt x="1336040" y="78105"/>
                </a:lnTo>
                <a:lnTo>
                  <a:pt x="1383665" y="73659"/>
                </a:lnTo>
                <a:lnTo>
                  <a:pt x="1431925" y="69850"/>
                </a:lnTo>
                <a:lnTo>
                  <a:pt x="1480820" y="67309"/>
                </a:lnTo>
                <a:lnTo>
                  <a:pt x="1530350" y="66675"/>
                </a:lnTo>
                <a:lnTo>
                  <a:pt x="1863725" y="66675"/>
                </a:lnTo>
                <a:lnTo>
                  <a:pt x="1853565" y="63500"/>
                </a:lnTo>
                <a:lnTo>
                  <a:pt x="1810384" y="50800"/>
                </a:lnTo>
                <a:lnTo>
                  <a:pt x="1762125" y="40005"/>
                </a:lnTo>
                <a:lnTo>
                  <a:pt x="1708784" y="30480"/>
                </a:lnTo>
                <a:lnTo>
                  <a:pt x="1649095" y="22859"/>
                </a:lnTo>
                <a:lnTo>
                  <a:pt x="1582420" y="17780"/>
                </a:lnTo>
                <a:lnTo>
                  <a:pt x="1507490" y="15239"/>
                </a:lnTo>
                <a:close/>
              </a:path>
              <a:path w="1971039" h="205105">
                <a:moveTo>
                  <a:pt x="1863725" y="66675"/>
                </a:moveTo>
                <a:lnTo>
                  <a:pt x="1530350" y="66675"/>
                </a:lnTo>
                <a:lnTo>
                  <a:pt x="1580515" y="67309"/>
                </a:lnTo>
                <a:lnTo>
                  <a:pt x="1631315" y="69214"/>
                </a:lnTo>
                <a:lnTo>
                  <a:pt x="1682750" y="73659"/>
                </a:lnTo>
                <a:lnTo>
                  <a:pt x="1735455" y="79375"/>
                </a:lnTo>
                <a:lnTo>
                  <a:pt x="1788795" y="87630"/>
                </a:lnTo>
                <a:lnTo>
                  <a:pt x="1842770" y="97789"/>
                </a:lnTo>
                <a:lnTo>
                  <a:pt x="1897380" y="110489"/>
                </a:lnTo>
                <a:lnTo>
                  <a:pt x="1952625" y="125094"/>
                </a:lnTo>
                <a:lnTo>
                  <a:pt x="1959609" y="125730"/>
                </a:lnTo>
                <a:lnTo>
                  <a:pt x="1967230" y="122555"/>
                </a:lnTo>
                <a:lnTo>
                  <a:pt x="1971040" y="116205"/>
                </a:lnTo>
                <a:lnTo>
                  <a:pt x="1967230" y="106044"/>
                </a:lnTo>
                <a:lnTo>
                  <a:pt x="1931670" y="91439"/>
                </a:lnTo>
                <a:lnTo>
                  <a:pt x="1893570" y="76834"/>
                </a:lnTo>
                <a:lnTo>
                  <a:pt x="1863725" y="66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4762500" cy="4762500"/>
          </a:xfrm>
          <a:custGeom>
            <a:avLst/>
            <a:gdLst/>
            <a:ahLst/>
            <a:cxnLst/>
            <a:rect l="l" t="t" r="r" b="b"/>
            <a:pathLst>
              <a:path w="4762500" h="4762500">
                <a:moveTo>
                  <a:pt x="4762500" y="0"/>
                </a:moveTo>
                <a:lnTo>
                  <a:pt x="0" y="0"/>
                </a:lnTo>
                <a:lnTo>
                  <a:pt x="0" y="4762500"/>
                </a:lnTo>
                <a:lnTo>
                  <a:pt x="4762500" y="4762500"/>
                </a:lnTo>
                <a:lnTo>
                  <a:pt x="4762500" y="0"/>
                </a:lnTo>
                <a:close/>
              </a:path>
            </a:pathLst>
          </a:custGeom>
          <a:solidFill>
            <a:srgbClr val="F9E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66724" y="1679854"/>
            <a:ext cx="3238500" cy="12331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7625"/>
              </a:lnSpc>
              <a:spcBef>
                <a:spcPts val="110"/>
              </a:spcBef>
            </a:pPr>
            <a:r>
              <a:rPr dirty="0" sz="6450" spc="5815">
                <a:latin typeface="Arial"/>
                <a:cs typeface="Arial"/>
              </a:rPr>
              <a:t>B</a:t>
            </a:r>
            <a:r>
              <a:rPr dirty="0" sz="6450" spc="-370">
                <a:latin typeface="Arial"/>
                <a:cs typeface="Arial"/>
              </a:rPr>
              <a:t>m</a:t>
            </a:r>
            <a:endParaRPr sz="6450">
              <a:latin typeface="Arial"/>
              <a:cs typeface="Arial"/>
            </a:endParaRPr>
          </a:p>
          <a:p>
            <a:pPr marL="975994">
              <a:lnSpc>
                <a:spcPts val="1864"/>
              </a:lnSpc>
              <a:tabLst>
                <a:tab pos="2168525" algn="l"/>
              </a:tabLst>
            </a:pPr>
            <a:r>
              <a:rPr dirty="0" sz="1650">
                <a:latin typeface="Arial Narrow"/>
                <a:cs typeface="Arial Narrow"/>
              </a:rPr>
              <a:t>B</a:t>
            </a:r>
            <a:r>
              <a:rPr dirty="0" sz="1650" spc="120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E</a:t>
            </a:r>
            <a:r>
              <a:rPr dirty="0" sz="1650" spc="135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K</a:t>
            </a:r>
            <a:r>
              <a:rPr dirty="0" sz="1650" spc="125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K</a:t>
            </a:r>
            <a:r>
              <a:rPr dirty="0" sz="1650" spc="145">
                <a:latin typeface="Arial Narrow"/>
                <a:cs typeface="Arial Narrow"/>
              </a:rPr>
              <a:t> </a:t>
            </a:r>
            <a:r>
              <a:rPr dirty="0" sz="1650" spc="-50">
                <a:latin typeface="Arial Narrow"/>
                <a:cs typeface="Arial Narrow"/>
              </a:rPr>
              <a:t>A</a:t>
            </a:r>
            <a:r>
              <a:rPr dirty="0" sz="1650">
                <a:latin typeface="Arial Narrow"/>
                <a:cs typeface="Arial Narrow"/>
              </a:rPr>
              <a:t>	M</a:t>
            </a:r>
            <a:r>
              <a:rPr dirty="0" sz="1650" spc="190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E</a:t>
            </a:r>
            <a:r>
              <a:rPr dirty="0" sz="1650" spc="215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I</a:t>
            </a:r>
            <a:r>
              <a:rPr dirty="0" sz="1650" spc="225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S</a:t>
            </a:r>
            <a:r>
              <a:rPr dirty="0" sz="1650" spc="200">
                <a:latin typeface="Arial Narrow"/>
                <a:cs typeface="Arial Narrow"/>
              </a:rPr>
              <a:t> </a:t>
            </a:r>
            <a:r>
              <a:rPr dirty="0" sz="1650">
                <a:latin typeface="Arial Narrow"/>
                <a:cs typeface="Arial Narrow"/>
              </a:rPr>
              <a:t>O</a:t>
            </a:r>
            <a:r>
              <a:rPr dirty="0" sz="1650" spc="195">
                <a:latin typeface="Arial Narrow"/>
                <a:cs typeface="Arial Narrow"/>
              </a:rPr>
              <a:t> </a:t>
            </a:r>
            <a:r>
              <a:rPr dirty="0" sz="1650" spc="-50">
                <a:latin typeface="Arial Narrow"/>
                <a:cs typeface="Arial Narrow"/>
              </a:rPr>
              <a:t>N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568575" y="2395219"/>
            <a:ext cx="1561465" cy="161290"/>
          </a:xfrm>
          <a:custGeom>
            <a:avLst/>
            <a:gdLst/>
            <a:ahLst/>
            <a:cxnLst/>
            <a:rect l="l" t="t" r="r" b="b"/>
            <a:pathLst>
              <a:path w="1561464" h="161289">
                <a:moveTo>
                  <a:pt x="0" y="0"/>
                </a:moveTo>
                <a:lnTo>
                  <a:pt x="6350" y="5715"/>
                </a:lnTo>
                <a:lnTo>
                  <a:pt x="10160" y="10160"/>
                </a:lnTo>
                <a:lnTo>
                  <a:pt x="13335" y="13335"/>
                </a:lnTo>
                <a:lnTo>
                  <a:pt x="17780" y="15875"/>
                </a:lnTo>
                <a:lnTo>
                  <a:pt x="53339" y="30480"/>
                </a:lnTo>
                <a:lnTo>
                  <a:pt x="88900" y="50165"/>
                </a:lnTo>
                <a:lnTo>
                  <a:pt x="144144" y="84455"/>
                </a:lnTo>
                <a:lnTo>
                  <a:pt x="179069" y="104775"/>
                </a:lnTo>
                <a:lnTo>
                  <a:pt x="213994" y="121285"/>
                </a:lnTo>
                <a:lnTo>
                  <a:pt x="250189" y="134620"/>
                </a:lnTo>
                <a:lnTo>
                  <a:pt x="322580" y="153035"/>
                </a:lnTo>
                <a:lnTo>
                  <a:pt x="396875" y="160655"/>
                </a:lnTo>
                <a:lnTo>
                  <a:pt x="434975" y="161290"/>
                </a:lnTo>
                <a:lnTo>
                  <a:pt x="473075" y="159385"/>
                </a:lnTo>
                <a:lnTo>
                  <a:pt x="511810" y="156210"/>
                </a:lnTo>
                <a:lnTo>
                  <a:pt x="551180" y="151765"/>
                </a:lnTo>
                <a:lnTo>
                  <a:pt x="591185" y="146050"/>
                </a:lnTo>
                <a:lnTo>
                  <a:pt x="631825" y="139065"/>
                </a:lnTo>
                <a:lnTo>
                  <a:pt x="658494" y="133985"/>
                </a:lnTo>
                <a:lnTo>
                  <a:pt x="399414" y="133985"/>
                </a:lnTo>
                <a:lnTo>
                  <a:pt x="327660" y="127635"/>
                </a:lnTo>
                <a:lnTo>
                  <a:pt x="265430" y="113665"/>
                </a:lnTo>
                <a:lnTo>
                  <a:pt x="212089" y="94615"/>
                </a:lnTo>
                <a:lnTo>
                  <a:pt x="166369" y="72390"/>
                </a:lnTo>
                <a:lnTo>
                  <a:pt x="126364" y="50165"/>
                </a:lnTo>
                <a:lnTo>
                  <a:pt x="90805" y="29210"/>
                </a:lnTo>
                <a:lnTo>
                  <a:pt x="59055" y="12700"/>
                </a:lnTo>
                <a:lnTo>
                  <a:pt x="29210" y="1905"/>
                </a:lnTo>
                <a:lnTo>
                  <a:pt x="0" y="0"/>
                </a:lnTo>
                <a:close/>
              </a:path>
              <a:path w="1561464" h="161289">
                <a:moveTo>
                  <a:pt x="1194435" y="12065"/>
                </a:moveTo>
                <a:lnTo>
                  <a:pt x="1153160" y="13335"/>
                </a:lnTo>
                <a:lnTo>
                  <a:pt x="1108075" y="16510"/>
                </a:lnTo>
                <a:lnTo>
                  <a:pt x="1059179" y="22225"/>
                </a:lnTo>
                <a:lnTo>
                  <a:pt x="1007745" y="30480"/>
                </a:lnTo>
                <a:lnTo>
                  <a:pt x="898525" y="50165"/>
                </a:lnTo>
                <a:lnTo>
                  <a:pt x="620394" y="107315"/>
                </a:lnTo>
                <a:lnTo>
                  <a:pt x="520700" y="124460"/>
                </a:lnTo>
                <a:lnTo>
                  <a:pt x="476250" y="130175"/>
                </a:lnTo>
                <a:lnTo>
                  <a:pt x="434975" y="133350"/>
                </a:lnTo>
                <a:lnTo>
                  <a:pt x="399414" y="133985"/>
                </a:lnTo>
                <a:lnTo>
                  <a:pt x="658494" y="133985"/>
                </a:lnTo>
                <a:lnTo>
                  <a:pt x="673100" y="131445"/>
                </a:lnTo>
                <a:lnTo>
                  <a:pt x="889635" y="87630"/>
                </a:lnTo>
                <a:lnTo>
                  <a:pt x="934720" y="79375"/>
                </a:lnTo>
                <a:lnTo>
                  <a:pt x="981075" y="71755"/>
                </a:lnTo>
                <a:lnTo>
                  <a:pt x="1028064" y="65405"/>
                </a:lnTo>
                <a:lnTo>
                  <a:pt x="1075689" y="59690"/>
                </a:lnTo>
                <a:lnTo>
                  <a:pt x="1124585" y="55880"/>
                </a:lnTo>
                <a:lnTo>
                  <a:pt x="1174114" y="53340"/>
                </a:lnTo>
                <a:lnTo>
                  <a:pt x="1224279" y="52705"/>
                </a:lnTo>
                <a:lnTo>
                  <a:pt x="1476375" y="52705"/>
                </a:lnTo>
                <a:lnTo>
                  <a:pt x="1438910" y="41910"/>
                </a:lnTo>
                <a:lnTo>
                  <a:pt x="1390014" y="30480"/>
                </a:lnTo>
                <a:lnTo>
                  <a:pt x="1334135" y="21590"/>
                </a:lnTo>
                <a:lnTo>
                  <a:pt x="1269364" y="15240"/>
                </a:lnTo>
                <a:lnTo>
                  <a:pt x="1194435" y="12065"/>
                </a:lnTo>
                <a:close/>
              </a:path>
              <a:path w="1561464" h="161289">
                <a:moveTo>
                  <a:pt x="1476375" y="52705"/>
                </a:moveTo>
                <a:lnTo>
                  <a:pt x="1224279" y="52705"/>
                </a:lnTo>
                <a:lnTo>
                  <a:pt x="1275714" y="53975"/>
                </a:lnTo>
                <a:lnTo>
                  <a:pt x="1328420" y="57785"/>
                </a:lnTo>
                <a:lnTo>
                  <a:pt x="1381125" y="63500"/>
                </a:lnTo>
                <a:lnTo>
                  <a:pt x="1435735" y="72390"/>
                </a:lnTo>
                <a:lnTo>
                  <a:pt x="1490979" y="83820"/>
                </a:lnTo>
                <a:lnTo>
                  <a:pt x="1546860" y="98425"/>
                </a:lnTo>
                <a:lnTo>
                  <a:pt x="1552575" y="98425"/>
                </a:lnTo>
                <a:lnTo>
                  <a:pt x="1558289" y="96520"/>
                </a:lnTo>
                <a:lnTo>
                  <a:pt x="1561464" y="91440"/>
                </a:lnTo>
                <a:lnTo>
                  <a:pt x="1558289" y="83820"/>
                </a:lnTo>
                <a:lnTo>
                  <a:pt x="1521460" y="68580"/>
                </a:lnTo>
                <a:lnTo>
                  <a:pt x="1482089" y="54610"/>
                </a:lnTo>
                <a:lnTo>
                  <a:pt x="1476375" y="52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004" y="1298854"/>
            <a:ext cx="2475865" cy="14198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125" sz="13725" spc="5534">
                <a:latin typeface="Arial"/>
                <a:cs typeface="Arial"/>
              </a:rPr>
              <a:t>N</a:t>
            </a:r>
            <a:r>
              <a:rPr dirty="0" baseline="2125" sz="13725" spc="-1732">
                <a:latin typeface="Arial"/>
                <a:cs typeface="Arial"/>
              </a:rPr>
              <a:t>j</a:t>
            </a:r>
            <a:r>
              <a:rPr dirty="0" sz="1450" spc="-50"/>
              <a:t>N</a:t>
            </a:r>
            <a:r>
              <a:rPr dirty="0" sz="1450" spc="515"/>
              <a:t> </a:t>
            </a:r>
            <a:r>
              <a:rPr dirty="0" sz="1450"/>
              <a:t>A</a:t>
            </a:r>
            <a:r>
              <a:rPr dirty="0" sz="1450" spc="295"/>
              <a:t> </a:t>
            </a:r>
            <a:r>
              <a:rPr dirty="0" sz="1450"/>
              <a:t>T</a:t>
            </a:r>
            <a:r>
              <a:rPr dirty="0" sz="1450" spc="315"/>
              <a:t> </a:t>
            </a:r>
            <a:r>
              <a:rPr dirty="0" sz="1450"/>
              <a:t>A</a:t>
            </a:r>
            <a:r>
              <a:rPr dirty="0" sz="1450" spc="290"/>
              <a:t> </a:t>
            </a:r>
            <a:r>
              <a:rPr dirty="0" sz="1450"/>
              <a:t>L</a:t>
            </a:r>
            <a:r>
              <a:rPr dirty="0" sz="1450" spc="315"/>
              <a:t> </a:t>
            </a:r>
            <a:r>
              <a:rPr dirty="0" sz="1450" spc="-50"/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58998" y="2277872"/>
            <a:ext cx="11360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dirty="0" sz="1450" spc="1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5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50" spc="1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5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z="1450" spc="1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5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50" spc="1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5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50" spc="16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5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50" spc="1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14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2022-05-08T06:01:12Z</dcterms:created>
  <dcterms:modified xsi:type="dcterms:W3CDTF">2022-05-08T06:01:12Z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