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9"/>
    </p:embeddedFont>
    <p:embeddedFont>
      <p:font typeface="Century Gothic" panose="00000000000000000000" pitchFamily="34" charset="1"/>
      <p:italic r:id="rId10"/>
    </p:embeddedFont>
    <p:embeddedFont>
      <p:font typeface="Gill Sans M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Relationship Id="rId10" Type="http://schemas.openxmlformats.org/officeDocument/2006/relationships/font" Target="fonts/font4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9C6BD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9C6BD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9C6BD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1144" y="0"/>
            <a:ext cx="6014085" cy="10692765"/>
          </a:xfrm>
          <a:custGeom>
            <a:avLst/>
            <a:gdLst/>
            <a:ahLst/>
            <a:cxnLst/>
            <a:rect l="l" t="t" r="r" b="b"/>
            <a:pathLst>
              <a:path w="6014084" h="10692765">
                <a:moveTo>
                  <a:pt x="6013704" y="0"/>
                </a:moveTo>
                <a:lnTo>
                  <a:pt x="0" y="0"/>
                </a:lnTo>
                <a:lnTo>
                  <a:pt x="0" y="10692384"/>
                </a:lnTo>
                <a:lnTo>
                  <a:pt x="6013704" y="10692384"/>
                </a:lnTo>
                <a:lnTo>
                  <a:pt x="6013704" y="0"/>
                </a:lnTo>
                <a:close/>
              </a:path>
            </a:pathLst>
          </a:custGeom>
          <a:solidFill>
            <a:srgbClr val="16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354323" y="5881115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70" y="0"/>
                </a:lnTo>
              </a:path>
            </a:pathLst>
          </a:custGeom>
          <a:ln w="27432">
            <a:solidFill>
              <a:srgbClr val="F9C6BD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1144" y="8281415"/>
            <a:ext cx="2569463" cy="241096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79976" y="0"/>
            <a:ext cx="2404872" cy="24140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850" y="3536441"/>
            <a:ext cx="1574800" cy="42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9C6BD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0850" y="3536441"/>
            <a:ext cx="1549400" cy="42100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225"/>
              <a:t>NOMBRE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743961" y="4301438"/>
            <a:ext cx="2066925" cy="842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350" spc="-114">
                <a:solidFill>
                  <a:srgbClr val="F9C6BD"/>
                </a:solidFill>
                <a:latin typeface="Arial Narrow"/>
                <a:cs typeface="Arial Narrow"/>
              </a:rPr>
              <a:t>Lettering</a:t>
            </a:r>
            <a:endParaRPr sz="5350">
              <a:latin typeface="Arial Narrow"/>
              <a:cs typeface="Arial Narrow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37866" y="6542277"/>
            <a:ext cx="101854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125" i="1">
                <a:solidFill>
                  <a:srgbClr val="F9C6BD"/>
                </a:solidFill>
                <a:latin typeface="Century Gothic"/>
                <a:cs typeface="Century Gothic"/>
              </a:rPr>
              <a:t>Teléfono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939032" y="6542277"/>
            <a:ext cx="86868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3365" algn="l"/>
              </a:tabLst>
            </a:pPr>
            <a:r>
              <a:rPr dirty="0" sz="1600" spc="-50" i="1">
                <a:solidFill>
                  <a:srgbClr val="F9C6BD"/>
                </a:solidFill>
                <a:latin typeface="Century Gothic"/>
                <a:cs typeface="Century Gothic"/>
              </a:rPr>
              <a:t>/</a:t>
            </a:r>
            <a:r>
              <a:rPr dirty="0" sz="1600" i="1">
                <a:solidFill>
                  <a:srgbClr val="F9C6BD"/>
                </a:solidFill>
                <a:latin typeface="Century Gothic"/>
                <a:cs typeface="Century Gothic"/>
              </a:rPr>
              <a:t>	</a:t>
            </a:r>
            <a:r>
              <a:rPr dirty="0" sz="1600" spc="110" i="1">
                <a:solidFill>
                  <a:srgbClr val="F9C6BD"/>
                </a:solidFill>
                <a:latin typeface="Century Gothic"/>
                <a:cs typeface="Century Gothic"/>
              </a:rPr>
              <a:t>Email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2022-05-08T07:32:28Z</dcterms:created>
  <dcterms:modified xsi:type="dcterms:W3CDTF">2022-05-08T07:32:28Z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