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530A7B5-C0A5-48DE-8964-8FB5D3183EB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06410F5-3B24-4CA7-AD49-07DD4203AC5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BC32A3-955C-466B-82A8-567ABE4779B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C0EC28-9D45-4341-9509-0FD76389907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DEC47C-168D-4C9D-AADC-33BE6047247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E0E787-07A9-4FC1-87AD-4152168D70E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25A814-49AE-405E-80C0-4C5D4C3679E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605FC99-6CCB-4DE6-9E7B-F07D89382A1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15920" y="740520"/>
            <a:ext cx="394020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BA8947-06F7-4235-B0E6-FCFFFE8BA57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F72929-B97A-4587-AB57-011C0653A28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AB583C-199D-4228-A28E-107389A010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3D6BFC3-7E4B-48D9-B972-3A867BDDB9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B606ECF-D3E9-4570-A00E-8C94FE02F27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15920" y="740520"/>
            <a:ext cx="394020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44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212a35"/>
                </a:solidFill>
                <a:latin typeface="Arial"/>
              </a:rPr>
              <a:t>Lettering</a:t>
            </a:r>
            <a:endParaRPr b="0" lang="en-US" sz="7200" spc="-1" strike="noStrike">
              <a:latin typeface="Calibri"/>
            </a:endParaRPr>
          </a:p>
          <a:p>
            <a:pPr marL="396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212a35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212a35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980600" y="8534520"/>
            <a:ext cx="2298240" cy="2037600"/>
          </a:xfrm>
          <a:prstGeom prst="rect">
            <a:avLst/>
          </a:prstGeom>
          <a:solidFill>
            <a:srgbClr val="ffffff"/>
          </a:solidFill>
          <a:ln w="12192">
            <a:solidFill>
              <a:srgbClr val="585858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7160" bIns="0" anchor="t">
            <a:spAutoFit/>
          </a:bodyPr>
          <a:p>
            <a:pPr marL="99000" algn="just">
              <a:lnSpc>
                <a:spcPct val="170000"/>
              </a:lnSpc>
              <a:spcBef>
                <a:spcPts val="371"/>
              </a:spcBef>
              <a:buNone/>
              <a:tabLst>
                <a:tab algn="l" pos="2055600"/>
                <a:tab algn="l" pos="2122920"/>
              </a:tabLst>
            </a:pP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12a3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12a35"/>
                </a:solidFill>
                <a:uFill>
                  <a:solidFill>
                    <a:srgbClr val="20293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12a35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2022-07-29T03:36:45Z</dcterms:created>
  <dc:creator/>
  <dc:description/>
  <dc:language>en-US</dc:language>
  <cp:lastModifiedBy/>
  <dcterms:modified xsi:type="dcterms:W3CDTF">2022-07-29T03:36:45Z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