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0C5801-9760-4915-8C60-AFD74E532B9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23400" y="96840"/>
            <a:ext cx="59252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93C330-47D0-4D3A-B3B5-F6622A38A0C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23400" y="96840"/>
            <a:ext cx="59252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27153B-4B26-4473-8A00-CC1A892642B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23400" y="96840"/>
            <a:ext cx="59252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DD3CD0-37AA-44DB-8251-065F5F584F6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23400" y="96840"/>
            <a:ext cx="59252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0FBA3D-8295-49BF-95F2-467EDBB2BDF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23400" y="96840"/>
            <a:ext cx="59252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8ADED8-CFAE-41BC-9A85-9391BF663EF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23400" y="96840"/>
            <a:ext cx="59252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A3EFCF-598D-42F5-BB65-B21C6A9598F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23400" y="96840"/>
            <a:ext cx="59252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64A2ED-979E-4ED3-8AE2-3E294B36740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23400" y="96840"/>
            <a:ext cx="5925240" cy="68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8EC08A-78A4-4952-A4FA-4D3F6566BE1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23400" y="96840"/>
            <a:ext cx="59252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59770C-2BD0-4669-8B40-3FA01BDC6AE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23400" y="96840"/>
            <a:ext cx="59252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AAAFE7-C926-45F8-BF5A-B1ACC454DF7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23400" y="96840"/>
            <a:ext cx="59252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11B3B9-2431-466C-AB22-DB0E3535723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923400" y="96840"/>
            <a:ext cx="59252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7A610AF-80B5-49A3-9277-0F8545BB211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923400" y="96840"/>
            <a:ext cx="59252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HALLOWEEN</a:t>
            </a:r>
            <a:endParaRPr b="0" lang="en-US" sz="72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514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2022-05-08T05:44:52Z</dcterms:created>
  <dc:creator/>
  <dc:description/>
  <dc:language>en-US</dc:language>
  <cp:lastModifiedBy/>
  <dcterms:modified xsi:type="dcterms:W3CDTF">2022-05-08T05:44:52Z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