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884DFC-F575-4F58-8D23-472D543B70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535F1F-A0A8-4634-9CDA-20633BD37A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B3C687-9B87-4FE4-B880-4563C66EC1E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79E032-D07B-4D70-8A4E-6A6C5D7A5C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7DDF9C-3A19-4A03-8D0E-1DDE24C5A3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307DE8-86AA-4D0E-AAED-9209FD600F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92A337-6D2C-434A-92CD-880923D8B0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A5D98F-57DA-4414-9711-37F63BC487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26560" y="4325760"/>
            <a:ext cx="4102920" cy="87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5DF9CC-BE05-4E29-A327-1905C2019F9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4694A3-9533-4852-BC12-FE91FFC54F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3B58DC-C5B4-481B-A512-7F9DEECBB2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3E648B-F3B3-4BFF-8D12-EB1B8B745E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fef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6206400" y="7504560"/>
            <a:ext cx="303120" cy="289800"/>
          </a:xfrm>
          <a:custGeom>
            <a:avLst/>
            <a:gdLst/>
            <a:ahLst/>
            <a:rect l="l" t="t" r="r" b="b"/>
            <a:pathLst>
              <a:path w="303529" h="290195">
                <a:moveTo>
                  <a:pt x="118110" y="0"/>
                </a:moveTo>
                <a:lnTo>
                  <a:pt x="88900" y="5714"/>
                </a:lnTo>
                <a:lnTo>
                  <a:pt x="41910" y="33019"/>
                </a:lnTo>
                <a:lnTo>
                  <a:pt x="13335" y="73659"/>
                </a:lnTo>
                <a:lnTo>
                  <a:pt x="0" y="120014"/>
                </a:lnTo>
                <a:lnTo>
                  <a:pt x="635" y="163829"/>
                </a:lnTo>
                <a:lnTo>
                  <a:pt x="13335" y="209549"/>
                </a:lnTo>
                <a:lnTo>
                  <a:pt x="34925" y="245109"/>
                </a:lnTo>
                <a:lnTo>
                  <a:pt x="64770" y="271144"/>
                </a:lnTo>
                <a:lnTo>
                  <a:pt x="103505" y="286384"/>
                </a:lnTo>
                <a:lnTo>
                  <a:pt x="149860" y="290194"/>
                </a:lnTo>
                <a:lnTo>
                  <a:pt x="178435" y="287654"/>
                </a:lnTo>
                <a:lnTo>
                  <a:pt x="208280" y="282574"/>
                </a:lnTo>
                <a:lnTo>
                  <a:pt x="267970" y="258444"/>
                </a:lnTo>
                <a:lnTo>
                  <a:pt x="300355" y="226694"/>
                </a:lnTo>
                <a:lnTo>
                  <a:pt x="303530" y="153669"/>
                </a:lnTo>
                <a:lnTo>
                  <a:pt x="271780" y="123824"/>
                </a:lnTo>
                <a:lnTo>
                  <a:pt x="243205" y="105409"/>
                </a:lnTo>
                <a:lnTo>
                  <a:pt x="219075" y="85089"/>
                </a:lnTo>
                <a:lnTo>
                  <a:pt x="198120" y="61594"/>
                </a:lnTo>
                <a:lnTo>
                  <a:pt x="180339" y="34289"/>
                </a:lnTo>
                <a:lnTo>
                  <a:pt x="163830" y="13334"/>
                </a:lnTo>
                <a:lnTo>
                  <a:pt x="142875" y="1904"/>
                </a:lnTo>
                <a:lnTo>
                  <a:pt x="118110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7162920" y="7310880"/>
            <a:ext cx="338760" cy="326520"/>
          </a:xfrm>
          <a:custGeom>
            <a:avLst/>
            <a:gdLst/>
            <a:ahLst/>
            <a:rect l="l" t="t" r="r" b="b"/>
            <a:pathLst>
              <a:path w="339090" h="327025">
                <a:moveTo>
                  <a:pt x="120015" y="0"/>
                </a:moveTo>
                <a:lnTo>
                  <a:pt x="41909" y="36829"/>
                </a:lnTo>
                <a:lnTo>
                  <a:pt x="20320" y="80644"/>
                </a:lnTo>
                <a:lnTo>
                  <a:pt x="5079" y="131444"/>
                </a:lnTo>
                <a:lnTo>
                  <a:pt x="0" y="182879"/>
                </a:lnTo>
                <a:lnTo>
                  <a:pt x="9525" y="229234"/>
                </a:lnTo>
                <a:lnTo>
                  <a:pt x="31115" y="268604"/>
                </a:lnTo>
                <a:lnTo>
                  <a:pt x="63500" y="299084"/>
                </a:lnTo>
                <a:lnTo>
                  <a:pt x="105409" y="319404"/>
                </a:lnTo>
                <a:lnTo>
                  <a:pt x="155575" y="327024"/>
                </a:lnTo>
                <a:lnTo>
                  <a:pt x="183515" y="325119"/>
                </a:lnTo>
                <a:lnTo>
                  <a:pt x="238125" y="314324"/>
                </a:lnTo>
                <a:lnTo>
                  <a:pt x="295909" y="295909"/>
                </a:lnTo>
                <a:lnTo>
                  <a:pt x="333375" y="253999"/>
                </a:lnTo>
                <a:lnTo>
                  <a:pt x="339090" y="220979"/>
                </a:lnTo>
                <a:lnTo>
                  <a:pt x="338454" y="193039"/>
                </a:lnTo>
                <a:lnTo>
                  <a:pt x="334009" y="171449"/>
                </a:lnTo>
                <a:lnTo>
                  <a:pt x="321945" y="154304"/>
                </a:lnTo>
                <a:lnTo>
                  <a:pt x="300990" y="142239"/>
                </a:lnTo>
                <a:lnTo>
                  <a:pt x="274320" y="128269"/>
                </a:lnTo>
                <a:lnTo>
                  <a:pt x="252729" y="111125"/>
                </a:lnTo>
                <a:lnTo>
                  <a:pt x="236220" y="89534"/>
                </a:lnTo>
                <a:lnTo>
                  <a:pt x="222250" y="62864"/>
                </a:lnTo>
                <a:lnTo>
                  <a:pt x="205104" y="35559"/>
                </a:lnTo>
                <a:lnTo>
                  <a:pt x="181609" y="15875"/>
                </a:lnTo>
                <a:lnTo>
                  <a:pt x="153034" y="3809"/>
                </a:lnTo>
                <a:lnTo>
                  <a:pt x="120015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18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450" spc="-1" strike="noStrike">
                <a:latin typeface="Calibri"/>
              </a:rPr>
              <a:t>Click to edit the title text format</a:t>
            </a:r>
            <a:endParaRPr b="0" lang="en-US" sz="54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11B65A1-361D-4510-8FFD-4FBA4886767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26560" y="4325760"/>
            <a:ext cx="4102920" cy="28900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36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5450" spc="154" strike="noStrike">
                <a:solidFill>
                  <a:srgbClr val="c2b885"/>
                </a:solidFill>
                <a:latin typeface="Gill Sans MT"/>
              </a:rPr>
              <a:t>HOLA</a:t>
            </a:r>
            <a:endParaRPr b="0" lang="en-US" sz="5450" spc="-1" strike="noStrike">
              <a:latin typeface="Calibri"/>
            </a:endParaRPr>
          </a:p>
          <a:p>
            <a:pPr marL="14040">
              <a:lnSpc>
                <a:spcPct val="100000"/>
              </a:lnSpc>
              <a:spcBef>
                <a:spcPts val="156"/>
              </a:spcBef>
              <a:buNone/>
            </a:pPr>
            <a:r>
              <a:rPr b="0" lang="en-US" sz="6650" spc="128" strike="noStrike">
                <a:solidFill>
                  <a:srgbClr val="f0bb81"/>
                </a:solidFill>
                <a:latin typeface="Gill Sans MT"/>
              </a:rPr>
              <a:t>Noviembre</a:t>
            </a:r>
            <a:endParaRPr b="0" lang="en-US" sz="66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4320" y="1407240"/>
            <a:ext cx="915480" cy="3010320"/>
          </a:xfrm>
          <a:custGeom>
            <a:avLst/>
            <a:gdLst/>
            <a:ahLst/>
            <a:rect l="l" t="t" r="r" b="b"/>
            <a:pathLst>
              <a:path w="915669" h="3010535">
                <a:moveTo>
                  <a:pt x="0" y="0"/>
                </a:moveTo>
                <a:lnTo>
                  <a:pt x="0" y="3010535"/>
                </a:lnTo>
                <a:lnTo>
                  <a:pt x="16509" y="3003550"/>
                </a:lnTo>
                <a:lnTo>
                  <a:pt x="41910" y="2969260"/>
                </a:lnTo>
                <a:lnTo>
                  <a:pt x="62865" y="2911475"/>
                </a:lnTo>
                <a:lnTo>
                  <a:pt x="73660" y="2876550"/>
                </a:lnTo>
                <a:lnTo>
                  <a:pt x="85725" y="2837815"/>
                </a:lnTo>
                <a:lnTo>
                  <a:pt x="100330" y="2796540"/>
                </a:lnTo>
                <a:lnTo>
                  <a:pt x="118110" y="2753359"/>
                </a:lnTo>
                <a:lnTo>
                  <a:pt x="139065" y="2709545"/>
                </a:lnTo>
                <a:lnTo>
                  <a:pt x="165735" y="2665095"/>
                </a:lnTo>
                <a:lnTo>
                  <a:pt x="198120" y="2621279"/>
                </a:lnTo>
                <a:lnTo>
                  <a:pt x="236219" y="2578734"/>
                </a:lnTo>
                <a:lnTo>
                  <a:pt x="282575" y="2538095"/>
                </a:lnTo>
                <a:lnTo>
                  <a:pt x="337184" y="2500629"/>
                </a:lnTo>
                <a:lnTo>
                  <a:pt x="455930" y="2426970"/>
                </a:lnTo>
                <a:lnTo>
                  <a:pt x="508000" y="2392679"/>
                </a:lnTo>
                <a:lnTo>
                  <a:pt x="555625" y="2360295"/>
                </a:lnTo>
                <a:lnTo>
                  <a:pt x="598805" y="2329179"/>
                </a:lnTo>
                <a:lnTo>
                  <a:pt x="638810" y="2298700"/>
                </a:lnTo>
                <a:lnTo>
                  <a:pt x="675005" y="2268854"/>
                </a:lnTo>
                <a:lnTo>
                  <a:pt x="708660" y="2239645"/>
                </a:lnTo>
                <a:lnTo>
                  <a:pt x="738505" y="2209800"/>
                </a:lnTo>
                <a:lnTo>
                  <a:pt x="766445" y="2179954"/>
                </a:lnTo>
                <a:lnTo>
                  <a:pt x="792480" y="2149475"/>
                </a:lnTo>
                <a:lnTo>
                  <a:pt x="815975" y="2118359"/>
                </a:lnTo>
                <a:lnTo>
                  <a:pt x="838200" y="2085975"/>
                </a:lnTo>
                <a:lnTo>
                  <a:pt x="859155" y="2051684"/>
                </a:lnTo>
                <a:lnTo>
                  <a:pt x="878840" y="2015490"/>
                </a:lnTo>
                <a:lnTo>
                  <a:pt x="892810" y="1982470"/>
                </a:lnTo>
                <a:lnTo>
                  <a:pt x="292734" y="1982470"/>
                </a:lnTo>
                <a:lnTo>
                  <a:pt x="254634" y="1978025"/>
                </a:lnTo>
                <a:lnTo>
                  <a:pt x="196215" y="1941829"/>
                </a:lnTo>
                <a:lnTo>
                  <a:pt x="162560" y="1878965"/>
                </a:lnTo>
                <a:lnTo>
                  <a:pt x="154940" y="1840229"/>
                </a:lnTo>
                <a:lnTo>
                  <a:pt x="153670" y="1798954"/>
                </a:lnTo>
                <a:lnTo>
                  <a:pt x="157480" y="1755775"/>
                </a:lnTo>
                <a:lnTo>
                  <a:pt x="167640" y="1712595"/>
                </a:lnTo>
                <a:lnTo>
                  <a:pt x="183515" y="1671320"/>
                </a:lnTo>
                <a:lnTo>
                  <a:pt x="205104" y="1631950"/>
                </a:lnTo>
                <a:lnTo>
                  <a:pt x="231775" y="1596390"/>
                </a:lnTo>
                <a:lnTo>
                  <a:pt x="264795" y="1565909"/>
                </a:lnTo>
                <a:lnTo>
                  <a:pt x="303530" y="1536700"/>
                </a:lnTo>
                <a:lnTo>
                  <a:pt x="520700" y="1380490"/>
                </a:lnTo>
                <a:lnTo>
                  <a:pt x="565785" y="1347470"/>
                </a:lnTo>
                <a:lnTo>
                  <a:pt x="609600" y="1314450"/>
                </a:lnTo>
                <a:lnTo>
                  <a:pt x="652145" y="1281429"/>
                </a:lnTo>
                <a:lnTo>
                  <a:pt x="692785" y="1247775"/>
                </a:lnTo>
                <a:lnTo>
                  <a:pt x="731520" y="1214120"/>
                </a:lnTo>
                <a:lnTo>
                  <a:pt x="767715" y="1180465"/>
                </a:lnTo>
                <a:lnTo>
                  <a:pt x="800735" y="1147445"/>
                </a:lnTo>
                <a:lnTo>
                  <a:pt x="829945" y="1113790"/>
                </a:lnTo>
                <a:lnTo>
                  <a:pt x="854710" y="1080770"/>
                </a:lnTo>
                <a:lnTo>
                  <a:pt x="875030" y="1048384"/>
                </a:lnTo>
                <a:lnTo>
                  <a:pt x="895985" y="996315"/>
                </a:lnTo>
                <a:lnTo>
                  <a:pt x="304800" y="996315"/>
                </a:lnTo>
                <a:lnTo>
                  <a:pt x="269875" y="986790"/>
                </a:lnTo>
                <a:lnTo>
                  <a:pt x="207644" y="941070"/>
                </a:lnTo>
                <a:lnTo>
                  <a:pt x="184785" y="904875"/>
                </a:lnTo>
                <a:lnTo>
                  <a:pt x="175260" y="843279"/>
                </a:lnTo>
                <a:lnTo>
                  <a:pt x="179705" y="805179"/>
                </a:lnTo>
                <a:lnTo>
                  <a:pt x="188595" y="763904"/>
                </a:lnTo>
                <a:lnTo>
                  <a:pt x="201930" y="719454"/>
                </a:lnTo>
                <a:lnTo>
                  <a:pt x="217169" y="671829"/>
                </a:lnTo>
                <a:lnTo>
                  <a:pt x="234315" y="622300"/>
                </a:lnTo>
                <a:lnTo>
                  <a:pt x="251459" y="571500"/>
                </a:lnTo>
                <a:lnTo>
                  <a:pt x="267970" y="518795"/>
                </a:lnTo>
                <a:lnTo>
                  <a:pt x="283209" y="466090"/>
                </a:lnTo>
                <a:lnTo>
                  <a:pt x="294640" y="413384"/>
                </a:lnTo>
                <a:lnTo>
                  <a:pt x="302259" y="360679"/>
                </a:lnTo>
                <a:lnTo>
                  <a:pt x="304165" y="309245"/>
                </a:lnTo>
                <a:lnTo>
                  <a:pt x="300355" y="259079"/>
                </a:lnTo>
                <a:lnTo>
                  <a:pt x="238125" y="120650"/>
                </a:lnTo>
                <a:lnTo>
                  <a:pt x="135890" y="42545"/>
                </a:lnTo>
                <a:lnTo>
                  <a:pt x="40640" y="7620"/>
                </a:lnTo>
                <a:lnTo>
                  <a:pt x="0" y="0"/>
                </a:lnTo>
                <a:close/>
                <a:moveTo>
                  <a:pt x="747395" y="1645920"/>
                </a:moveTo>
                <a:lnTo>
                  <a:pt x="708025" y="1645920"/>
                </a:lnTo>
                <a:lnTo>
                  <a:pt x="668020" y="1653540"/>
                </a:lnTo>
                <a:lnTo>
                  <a:pt x="606425" y="1682750"/>
                </a:lnTo>
                <a:lnTo>
                  <a:pt x="563880" y="1727200"/>
                </a:lnTo>
                <a:lnTo>
                  <a:pt x="533400" y="1779904"/>
                </a:lnTo>
                <a:lnTo>
                  <a:pt x="506095" y="1836420"/>
                </a:lnTo>
                <a:lnTo>
                  <a:pt x="492125" y="1864359"/>
                </a:lnTo>
                <a:lnTo>
                  <a:pt x="457200" y="1915159"/>
                </a:lnTo>
                <a:lnTo>
                  <a:pt x="408939" y="1955165"/>
                </a:lnTo>
                <a:lnTo>
                  <a:pt x="338455" y="1978659"/>
                </a:lnTo>
                <a:lnTo>
                  <a:pt x="292734" y="1982470"/>
                </a:lnTo>
                <a:lnTo>
                  <a:pt x="892810" y="1982470"/>
                </a:lnTo>
                <a:lnTo>
                  <a:pt x="899160" y="1967865"/>
                </a:lnTo>
                <a:lnTo>
                  <a:pt x="911225" y="1920240"/>
                </a:lnTo>
                <a:lnTo>
                  <a:pt x="915670" y="1881504"/>
                </a:lnTo>
                <a:lnTo>
                  <a:pt x="915670" y="1859915"/>
                </a:lnTo>
                <a:lnTo>
                  <a:pt x="905510" y="1789429"/>
                </a:lnTo>
                <a:lnTo>
                  <a:pt x="890905" y="1752600"/>
                </a:lnTo>
                <a:lnTo>
                  <a:pt x="871220" y="1719579"/>
                </a:lnTo>
                <a:lnTo>
                  <a:pt x="816610" y="1669415"/>
                </a:lnTo>
                <a:lnTo>
                  <a:pt x="783590" y="1654175"/>
                </a:lnTo>
                <a:lnTo>
                  <a:pt x="747395" y="1645920"/>
                </a:lnTo>
                <a:close/>
                <a:moveTo>
                  <a:pt x="680720" y="654684"/>
                </a:moveTo>
                <a:lnTo>
                  <a:pt x="636905" y="661670"/>
                </a:lnTo>
                <a:lnTo>
                  <a:pt x="596900" y="680720"/>
                </a:lnTo>
                <a:lnTo>
                  <a:pt x="560705" y="711200"/>
                </a:lnTo>
                <a:lnTo>
                  <a:pt x="528955" y="749934"/>
                </a:lnTo>
                <a:lnTo>
                  <a:pt x="501014" y="795020"/>
                </a:lnTo>
                <a:lnTo>
                  <a:pt x="476250" y="845184"/>
                </a:lnTo>
                <a:lnTo>
                  <a:pt x="455295" y="897890"/>
                </a:lnTo>
                <a:lnTo>
                  <a:pt x="434975" y="937259"/>
                </a:lnTo>
                <a:lnTo>
                  <a:pt x="407670" y="966470"/>
                </a:lnTo>
                <a:lnTo>
                  <a:pt x="375920" y="986154"/>
                </a:lnTo>
                <a:lnTo>
                  <a:pt x="340995" y="995679"/>
                </a:lnTo>
                <a:lnTo>
                  <a:pt x="304800" y="996315"/>
                </a:lnTo>
                <a:lnTo>
                  <a:pt x="895985" y="996315"/>
                </a:lnTo>
                <a:lnTo>
                  <a:pt x="899795" y="983615"/>
                </a:lnTo>
                <a:lnTo>
                  <a:pt x="909320" y="916304"/>
                </a:lnTo>
                <a:lnTo>
                  <a:pt x="909320" y="858520"/>
                </a:lnTo>
                <a:lnTo>
                  <a:pt x="900430" y="808990"/>
                </a:lnTo>
                <a:lnTo>
                  <a:pt x="885190" y="768350"/>
                </a:lnTo>
                <a:lnTo>
                  <a:pt x="863600" y="734059"/>
                </a:lnTo>
                <a:lnTo>
                  <a:pt x="808355" y="686434"/>
                </a:lnTo>
                <a:lnTo>
                  <a:pt x="743585" y="661670"/>
                </a:lnTo>
                <a:lnTo>
                  <a:pt x="711835" y="655954"/>
                </a:lnTo>
                <a:lnTo>
                  <a:pt x="680720" y="654684"/>
                </a:lnTo>
                <a:close/>
              </a:path>
            </a:pathLst>
          </a:custGeom>
          <a:solidFill>
            <a:srgbClr val="c2dd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object 4" descr=""/>
          <p:cNvPicPr/>
          <p:nvPr/>
        </p:nvPicPr>
        <p:blipFill>
          <a:blip r:embed="rId1"/>
          <a:stretch/>
        </p:blipFill>
        <p:spPr>
          <a:xfrm>
            <a:off x="4651200" y="1057680"/>
            <a:ext cx="2898360" cy="2953080"/>
          </a:xfrm>
          <a:prstGeom prst="rect">
            <a:avLst/>
          </a:prstGeom>
          <a:ln w="0">
            <a:noFill/>
          </a:ln>
        </p:spPr>
      </p:pic>
      <p:sp>
        <p:nvSpPr>
          <p:cNvPr id="46" name="object 5"/>
          <p:cNvSpPr/>
          <p:nvPr/>
        </p:nvSpPr>
        <p:spPr>
          <a:xfrm>
            <a:off x="6510600" y="9537120"/>
            <a:ext cx="377640" cy="331200"/>
          </a:xfrm>
          <a:custGeom>
            <a:avLst/>
            <a:gdLst/>
            <a:ahLst/>
            <a:rect l="l" t="t" r="r" b="b"/>
            <a:pathLst>
              <a:path w="377825" h="331470">
                <a:moveTo>
                  <a:pt x="153035" y="0"/>
                </a:moveTo>
                <a:lnTo>
                  <a:pt x="113665" y="6350"/>
                </a:lnTo>
                <a:lnTo>
                  <a:pt x="78740" y="23495"/>
                </a:lnTo>
                <a:lnTo>
                  <a:pt x="47625" y="49530"/>
                </a:lnTo>
                <a:lnTo>
                  <a:pt x="19685" y="85725"/>
                </a:lnTo>
                <a:lnTo>
                  <a:pt x="3175" y="125730"/>
                </a:lnTo>
                <a:lnTo>
                  <a:pt x="0" y="167640"/>
                </a:lnTo>
                <a:lnTo>
                  <a:pt x="10795" y="212725"/>
                </a:lnTo>
                <a:lnTo>
                  <a:pt x="29210" y="251460"/>
                </a:lnTo>
                <a:lnTo>
                  <a:pt x="53340" y="285750"/>
                </a:lnTo>
                <a:lnTo>
                  <a:pt x="86360" y="311785"/>
                </a:lnTo>
                <a:lnTo>
                  <a:pt x="128904" y="326390"/>
                </a:lnTo>
                <a:lnTo>
                  <a:pt x="175260" y="331470"/>
                </a:lnTo>
                <a:lnTo>
                  <a:pt x="221615" y="330200"/>
                </a:lnTo>
                <a:lnTo>
                  <a:pt x="266700" y="321945"/>
                </a:lnTo>
                <a:lnTo>
                  <a:pt x="344170" y="290830"/>
                </a:lnTo>
                <a:lnTo>
                  <a:pt x="374015" y="243840"/>
                </a:lnTo>
                <a:lnTo>
                  <a:pt x="377825" y="200660"/>
                </a:lnTo>
                <a:lnTo>
                  <a:pt x="375285" y="169545"/>
                </a:lnTo>
                <a:lnTo>
                  <a:pt x="365760" y="137795"/>
                </a:lnTo>
                <a:lnTo>
                  <a:pt x="346075" y="109855"/>
                </a:lnTo>
                <a:lnTo>
                  <a:pt x="311785" y="87630"/>
                </a:lnTo>
                <a:lnTo>
                  <a:pt x="305435" y="83820"/>
                </a:lnTo>
                <a:lnTo>
                  <a:pt x="299720" y="79375"/>
                </a:lnTo>
                <a:lnTo>
                  <a:pt x="295275" y="73025"/>
                </a:lnTo>
                <a:lnTo>
                  <a:pt x="291465" y="66675"/>
                </a:lnTo>
                <a:lnTo>
                  <a:pt x="253365" y="25400"/>
                </a:lnTo>
                <a:lnTo>
                  <a:pt x="197485" y="4445"/>
                </a:lnTo>
                <a:lnTo>
                  <a:pt x="153035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6"/>
          <p:cNvSpPr/>
          <p:nvPr/>
        </p:nvSpPr>
        <p:spPr>
          <a:xfrm>
            <a:off x="6854040" y="7811280"/>
            <a:ext cx="357840" cy="319680"/>
          </a:xfrm>
          <a:custGeom>
            <a:avLst/>
            <a:gdLst/>
            <a:ahLst/>
            <a:rect l="l" t="t" r="r" b="b"/>
            <a:pathLst>
              <a:path w="358140" h="320040">
                <a:moveTo>
                  <a:pt x="165100" y="0"/>
                </a:moveTo>
                <a:lnTo>
                  <a:pt x="114934" y="2540"/>
                </a:lnTo>
                <a:lnTo>
                  <a:pt x="69214" y="19685"/>
                </a:lnTo>
                <a:lnTo>
                  <a:pt x="33654" y="51435"/>
                </a:lnTo>
                <a:lnTo>
                  <a:pt x="10159" y="94615"/>
                </a:lnTo>
                <a:lnTo>
                  <a:pt x="0" y="139700"/>
                </a:lnTo>
                <a:lnTo>
                  <a:pt x="4444" y="185419"/>
                </a:lnTo>
                <a:lnTo>
                  <a:pt x="21589" y="233044"/>
                </a:lnTo>
                <a:lnTo>
                  <a:pt x="48259" y="273050"/>
                </a:lnTo>
                <a:lnTo>
                  <a:pt x="81914" y="299719"/>
                </a:lnTo>
                <a:lnTo>
                  <a:pt x="121919" y="315594"/>
                </a:lnTo>
                <a:lnTo>
                  <a:pt x="168275" y="320040"/>
                </a:lnTo>
                <a:lnTo>
                  <a:pt x="210819" y="317500"/>
                </a:lnTo>
                <a:lnTo>
                  <a:pt x="249554" y="307340"/>
                </a:lnTo>
                <a:lnTo>
                  <a:pt x="284479" y="287655"/>
                </a:lnTo>
                <a:lnTo>
                  <a:pt x="315594" y="257175"/>
                </a:lnTo>
                <a:lnTo>
                  <a:pt x="325119" y="232410"/>
                </a:lnTo>
                <a:lnTo>
                  <a:pt x="328294" y="220344"/>
                </a:lnTo>
                <a:lnTo>
                  <a:pt x="337184" y="208915"/>
                </a:lnTo>
                <a:lnTo>
                  <a:pt x="352425" y="187960"/>
                </a:lnTo>
                <a:lnTo>
                  <a:pt x="354964" y="177800"/>
                </a:lnTo>
                <a:lnTo>
                  <a:pt x="228600" y="177800"/>
                </a:lnTo>
                <a:lnTo>
                  <a:pt x="214629" y="174625"/>
                </a:lnTo>
                <a:lnTo>
                  <a:pt x="200659" y="163830"/>
                </a:lnTo>
                <a:lnTo>
                  <a:pt x="189864" y="147955"/>
                </a:lnTo>
                <a:lnTo>
                  <a:pt x="184784" y="130175"/>
                </a:lnTo>
                <a:lnTo>
                  <a:pt x="184784" y="120650"/>
                </a:lnTo>
                <a:lnTo>
                  <a:pt x="187959" y="113030"/>
                </a:lnTo>
                <a:lnTo>
                  <a:pt x="193675" y="107950"/>
                </a:lnTo>
                <a:lnTo>
                  <a:pt x="202564" y="105410"/>
                </a:lnTo>
                <a:lnTo>
                  <a:pt x="321944" y="105410"/>
                </a:lnTo>
                <a:lnTo>
                  <a:pt x="307975" y="92075"/>
                </a:lnTo>
                <a:lnTo>
                  <a:pt x="278764" y="62865"/>
                </a:lnTo>
                <a:lnTo>
                  <a:pt x="247650" y="35560"/>
                </a:lnTo>
                <a:lnTo>
                  <a:pt x="212089" y="13335"/>
                </a:lnTo>
                <a:lnTo>
                  <a:pt x="165100" y="0"/>
                </a:lnTo>
                <a:close/>
                <a:moveTo>
                  <a:pt x="321944" y="105410"/>
                </a:moveTo>
                <a:lnTo>
                  <a:pt x="202564" y="105410"/>
                </a:lnTo>
                <a:lnTo>
                  <a:pt x="218439" y="107950"/>
                </a:lnTo>
                <a:lnTo>
                  <a:pt x="233679" y="118110"/>
                </a:lnTo>
                <a:lnTo>
                  <a:pt x="245744" y="132715"/>
                </a:lnTo>
                <a:lnTo>
                  <a:pt x="251459" y="149225"/>
                </a:lnTo>
                <a:lnTo>
                  <a:pt x="248919" y="158750"/>
                </a:lnTo>
                <a:lnTo>
                  <a:pt x="245109" y="167640"/>
                </a:lnTo>
                <a:lnTo>
                  <a:pt x="238759" y="173990"/>
                </a:lnTo>
                <a:lnTo>
                  <a:pt x="228600" y="177800"/>
                </a:lnTo>
                <a:lnTo>
                  <a:pt x="354964" y="177800"/>
                </a:lnTo>
                <a:lnTo>
                  <a:pt x="358139" y="164465"/>
                </a:lnTo>
                <a:lnTo>
                  <a:pt x="353059" y="141605"/>
                </a:lnTo>
                <a:lnTo>
                  <a:pt x="337819" y="120650"/>
                </a:lnTo>
                <a:lnTo>
                  <a:pt x="321944" y="10541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object 7"/>
          <p:cNvSpPr/>
          <p:nvPr/>
        </p:nvSpPr>
        <p:spPr>
          <a:xfrm>
            <a:off x="6208560" y="8630280"/>
            <a:ext cx="321480" cy="345600"/>
          </a:xfrm>
          <a:custGeom>
            <a:avLst/>
            <a:gdLst/>
            <a:ahLst/>
            <a:rect l="l" t="t" r="r" b="b"/>
            <a:pathLst>
              <a:path w="321945" h="346075">
                <a:moveTo>
                  <a:pt x="125729" y="0"/>
                </a:moveTo>
                <a:lnTo>
                  <a:pt x="113029" y="0"/>
                </a:lnTo>
                <a:lnTo>
                  <a:pt x="86359" y="9525"/>
                </a:lnTo>
                <a:lnTo>
                  <a:pt x="44450" y="41275"/>
                </a:lnTo>
                <a:lnTo>
                  <a:pt x="15875" y="77469"/>
                </a:lnTo>
                <a:lnTo>
                  <a:pt x="1269" y="119380"/>
                </a:lnTo>
                <a:lnTo>
                  <a:pt x="0" y="167640"/>
                </a:lnTo>
                <a:lnTo>
                  <a:pt x="12064" y="221615"/>
                </a:lnTo>
                <a:lnTo>
                  <a:pt x="36829" y="272415"/>
                </a:lnTo>
                <a:lnTo>
                  <a:pt x="71754" y="311150"/>
                </a:lnTo>
                <a:lnTo>
                  <a:pt x="114934" y="336550"/>
                </a:lnTo>
                <a:lnTo>
                  <a:pt x="163829" y="346075"/>
                </a:lnTo>
                <a:lnTo>
                  <a:pt x="215264" y="337819"/>
                </a:lnTo>
                <a:lnTo>
                  <a:pt x="254634" y="321310"/>
                </a:lnTo>
                <a:lnTo>
                  <a:pt x="287019" y="297180"/>
                </a:lnTo>
                <a:lnTo>
                  <a:pt x="309879" y="264794"/>
                </a:lnTo>
                <a:lnTo>
                  <a:pt x="321945" y="222885"/>
                </a:lnTo>
                <a:lnTo>
                  <a:pt x="320675" y="184785"/>
                </a:lnTo>
                <a:lnTo>
                  <a:pt x="308609" y="152400"/>
                </a:lnTo>
                <a:lnTo>
                  <a:pt x="285750" y="125730"/>
                </a:lnTo>
                <a:lnTo>
                  <a:pt x="254634" y="104775"/>
                </a:lnTo>
                <a:lnTo>
                  <a:pt x="244475" y="98425"/>
                </a:lnTo>
                <a:lnTo>
                  <a:pt x="236219" y="90805"/>
                </a:lnTo>
                <a:lnTo>
                  <a:pt x="229234" y="81915"/>
                </a:lnTo>
                <a:lnTo>
                  <a:pt x="207009" y="49530"/>
                </a:lnTo>
                <a:lnTo>
                  <a:pt x="162559" y="18415"/>
                </a:lnTo>
                <a:lnTo>
                  <a:pt x="125729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object 8"/>
          <p:cNvSpPr/>
          <p:nvPr/>
        </p:nvSpPr>
        <p:spPr>
          <a:xfrm>
            <a:off x="6106320" y="9283680"/>
            <a:ext cx="334440" cy="324000"/>
          </a:xfrm>
          <a:custGeom>
            <a:avLst/>
            <a:gdLst/>
            <a:ahLst/>
            <a:rect l="l" t="t" r="r" b="b"/>
            <a:pathLst>
              <a:path w="334645" h="324484">
                <a:moveTo>
                  <a:pt x="155575" y="0"/>
                </a:moveTo>
                <a:lnTo>
                  <a:pt x="116839" y="1269"/>
                </a:lnTo>
                <a:lnTo>
                  <a:pt x="80010" y="13969"/>
                </a:lnTo>
                <a:lnTo>
                  <a:pt x="47625" y="37464"/>
                </a:lnTo>
                <a:lnTo>
                  <a:pt x="22225" y="69849"/>
                </a:lnTo>
                <a:lnTo>
                  <a:pt x="5714" y="108584"/>
                </a:lnTo>
                <a:lnTo>
                  <a:pt x="0" y="152399"/>
                </a:lnTo>
                <a:lnTo>
                  <a:pt x="4444" y="187324"/>
                </a:lnTo>
                <a:lnTo>
                  <a:pt x="13969" y="224789"/>
                </a:lnTo>
                <a:lnTo>
                  <a:pt x="28575" y="260349"/>
                </a:lnTo>
                <a:lnTo>
                  <a:pt x="59054" y="306704"/>
                </a:lnTo>
                <a:lnTo>
                  <a:pt x="94614" y="324484"/>
                </a:lnTo>
                <a:lnTo>
                  <a:pt x="113664" y="324484"/>
                </a:lnTo>
                <a:lnTo>
                  <a:pt x="194944" y="314959"/>
                </a:lnTo>
                <a:lnTo>
                  <a:pt x="252729" y="293369"/>
                </a:lnTo>
                <a:lnTo>
                  <a:pt x="300354" y="251459"/>
                </a:lnTo>
                <a:lnTo>
                  <a:pt x="322579" y="215899"/>
                </a:lnTo>
                <a:lnTo>
                  <a:pt x="143510" y="215899"/>
                </a:lnTo>
                <a:lnTo>
                  <a:pt x="147954" y="193674"/>
                </a:lnTo>
                <a:lnTo>
                  <a:pt x="177164" y="147954"/>
                </a:lnTo>
                <a:lnTo>
                  <a:pt x="187960" y="142874"/>
                </a:lnTo>
                <a:lnTo>
                  <a:pt x="327025" y="142874"/>
                </a:lnTo>
                <a:lnTo>
                  <a:pt x="318135" y="129539"/>
                </a:lnTo>
                <a:lnTo>
                  <a:pt x="286385" y="100329"/>
                </a:lnTo>
                <a:lnTo>
                  <a:pt x="257175" y="67944"/>
                </a:lnTo>
                <a:lnTo>
                  <a:pt x="227964" y="37464"/>
                </a:lnTo>
                <a:lnTo>
                  <a:pt x="193675" y="12699"/>
                </a:lnTo>
                <a:lnTo>
                  <a:pt x="155575" y="0"/>
                </a:lnTo>
                <a:close/>
                <a:moveTo>
                  <a:pt x="327025" y="142874"/>
                </a:moveTo>
                <a:lnTo>
                  <a:pt x="194310" y="142874"/>
                </a:lnTo>
                <a:lnTo>
                  <a:pt x="200025" y="145414"/>
                </a:lnTo>
                <a:lnTo>
                  <a:pt x="204469" y="150494"/>
                </a:lnTo>
                <a:lnTo>
                  <a:pt x="206375" y="155574"/>
                </a:lnTo>
                <a:lnTo>
                  <a:pt x="205104" y="161289"/>
                </a:lnTo>
                <a:lnTo>
                  <a:pt x="202564" y="167639"/>
                </a:lnTo>
                <a:lnTo>
                  <a:pt x="193039" y="182879"/>
                </a:lnTo>
                <a:lnTo>
                  <a:pt x="180339" y="196849"/>
                </a:lnTo>
                <a:lnTo>
                  <a:pt x="164464" y="207644"/>
                </a:lnTo>
                <a:lnTo>
                  <a:pt x="143510" y="215899"/>
                </a:lnTo>
                <a:lnTo>
                  <a:pt x="322579" y="215899"/>
                </a:lnTo>
                <a:lnTo>
                  <a:pt x="330200" y="198754"/>
                </a:lnTo>
                <a:lnTo>
                  <a:pt x="334644" y="172719"/>
                </a:lnTo>
                <a:lnTo>
                  <a:pt x="331469" y="147954"/>
                </a:lnTo>
                <a:lnTo>
                  <a:pt x="327025" y="142874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object 9"/>
          <p:cNvSpPr/>
          <p:nvPr/>
        </p:nvSpPr>
        <p:spPr>
          <a:xfrm>
            <a:off x="7252920" y="9486360"/>
            <a:ext cx="298080" cy="294840"/>
          </a:xfrm>
          <a:custGeom>
            <a:avLst/>
            <a:gdLst/>
            <a:ahLst/>
            <a:rect l="l" t="t" r="r" b="b"/>
            <a:pathLst>
              <a:path w="298450" h="295275">
                <a:moveTo>
                  <a:pt x="176529" y="0"/>
                </a:moveTo>
                <a:lnTo>
                  <a:pt x="137795" y="1905"/>
                </a:lnTo>
                <a:lnTo>
                  <a:pt x="94614" y="10795"/>
                </a:lnTo>
                <a:lnTo>
                  <a:pt x="60325" y="39370"/>
                </a:lnTo>
                <a:lnTo>
                  <a:pt x="54609" y="46355"/>
                </a:lnTo>
                <a:lnTo>
                  <a:pt x="46989" y="53340"/>
                </a:lnTo>
                <a:lnTo>
                  <a:pt x="12700" y="83185"/>
                </a:lnTo>
                <a:lnTo>
                  <a:pt x="0" y="126365"/>
                </a:lnTo>
                <a:lnTo>
                  <a:pt x="3809" y="150495"/>
                </a:lnTo>
                <a:lnTo>
                  <a:pt x="23495" y="198755"/>
                </a:lnTo>
                <a:lnTo>
                  <a:pt x="54609" y="238760"/>
                </a:lnTo>
                <a:lnTo>
                  <a:pt x="94614" y="269240"/>
                </a:lnTo>
                <a:lnTo>
                  <a:pt x="141604" y="288925"/>
                </a:lnTo>
                <a:lnTo>
                  <a:pt x="193039" y="295275"/>
                </a:lnTo>
                <a:lnTo>
                  <a:pt x="243204" y="287655"/>
                </a:lnTo>
                <a:lnTo>
                  <a:pt x="281939" y="267970"/>
                </a:lnTo>
                <a:lnTo>
                  <a:pt x="298450" y="250190"/>
                </a:lnTo>
                <a:lnTo>
                  <a:pt x="298450" y="95250"/>
                </a:lnTo>
                <a:lnTo>
                  <a:pt x="288925" y="90805"/>
                </a:lnTo>
                <a:lnTo>
                  <a:pt x="276225" y="83185"/>
                </a:lnTo>
                <a:lnTo>
                  <a:pt x="264795" y="73025"/>
                </a:lnTo>
                <a:lnTo>
                  <a:pt x="256539" y="60325"/>
                </a:lnTo>
                <a:lnTo>
                  <a:pt x="236220" y="27305"/>
                </a:lnTo>
                <a:lnTo>
                  <a:pt x="208914" y="7620"/>
                </a:lnTo>
                <a:lnTo>
                  <a:pt x="176529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object 10"/>
          <p:cNvSpPr/>
          <p:nvPr/>
        </p:nvSpPr>
        <p:spPr>
          <a:xfrm>
            <a:off x="7206480" y="8290080"/>
            <a:ext cx="306360" cy="337320"/>
          </a:xfrm>
          <a:custGeom>
            <a:avLst/>
            <a:gdLst/>
            <a:ahLst/>
            <a:rect l="l" t="t" r="r" b="b"/>
            <a:pathLst>
              <a:path w="306704" h="337820">
                <a:moveTo>
                  <a:pt x="143509" y="0"/>
                </a:moveTo>
                <a:lnTo>
                  <a:pt x="86994" y="13969"/>
                </a:lnTo>
                <a:lnTo>
                  <a:pt x="50164" y="43179"/>
                </a:lnTo>
                <a:lnTo>
                  <a:pt x="22859" y="82549"/>
                </a:lnTo>
                <a:lnTo>
                  <a:pt x="5714" y="128904"/>
                </a:lnTo>
                <a:lnTo>
                  <a:pt x="0" y="178434"/>
                </a:lnTo>
                <a:lnTo>
                  <a:pt x="6350" y="227964"/>
                </a:lnTo>
                <a:lnTo>
                  <a:pt x="25400" y="273049"/>
                </a:lnTo>
                <a:lnTo>
                  <a:pt x="72389" y="323849"/>
                </a:lnTo>
                <a:lnTo>
                  <a:pt x="138429" y="337819"/>
                </a:lnTo>
                <a:lnTo>
                  <a:pt x="196850" y="329564"/>
                </a:lnTo>
                <a:lnTo>
                  <a:pt x="241934" y="309244"/>
                </a:lnTo>
                <a:lnTo>
                  <a:pt x="275589" y="276224"/>
                </a:lnTo>
                <a:lnTo>
                  <a:pt x="293369" y="241299"/>
                </a:lnTo>
                <a:lnTo>
                  <a:pt x="141604" y="241299"/>
                </a:lnTo>
                <a:lnTo>
                  <a:pt x="144144" y="221614"/>
                </a:lnTo>
                <a:lnTo>
                  <a:pt x="151129" y="203834"/>
                </a:lnTo>
                <a:lnTo>
                  <a:pt x="161925" y="187959"/>
                </a:lnTo>
                <a:lnTo>
                  <a:pt x="176529" y="172084"/>
                </a:lnTo>
                <a:lnTo>
                  <a:pt x="304800" y="172084"/>
                </a:lnTo>
                <a:lnTo>
                  <a:pt x="294639" y="146684"/>
                </a:lnTo>
                <a:lnTo>
                  <a:pt x="274954" y="122554"/>
                </a:lnTo>
                <a:lnTo>
                  <a:pt x="252094" y="101599"/>
                </a:lnTo>
                <a:lnTo>
                  <a:pt x="229869" y="80009"/>
                </a:lnTo>
                <a:lnTo>
                  <a:pt x="208279" y="57784"/>
                </a:lnTo>
                <a:lnTo>
                  <a:pt x="189229" y="33019"/>
                </a:lnTo>
                <a:lnTo>
                  <a:pt x="167639" y="10159"/>
                </a:lnTo>
                <a:lnTo>
                  <a:pt x="143509" y="0"/>
                </a:lnTo>
                <a:close/>
                <a:moveTo>
                  <a:pt x="304800" y="172084"/>
                </a:moveTo>
                <a:lnTo>
                  <a:pt x="176529" y="172084"/>
                </a:lnTo>
                <a:lnTo>
                  <a:pt x="180975" y="200659"/>
                </a:lnTo>
                <a:lnTo>
                  <a:pt x="178434" y="218439"/>
                </a:lnTo>
                <a:lnTo>
                  <a:pt x="166369" y="229869"/>
                </a:lnTo>
                <a:lnTo>
                  <a:pt x="141604" y="241299"/>
                </a:lnTo>
                <a:lnTo>
                  <a:pt x="293369" y="241299"/>
                </a:lnTo>
                <a:lnTo>
                  <a:pt x="299719" y="229234"/>
                </a:lnTo>
                <a:lnTo>
                  <a:pt x="306704" y="199389"/>
                </a:lnTo>
                <a:lnTo>
                  <a:pt x="304800" y="172084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object 11"/>
          <p:cNvSpPr/>
          <p:nvPr/>
        </p:nvSpPr>
        <p:spPr>
          <a:xfrm>
            <a:off x="7187400" y="8900640"/>
            <a:ext cx="316440" cy="322920"/>
          </a:xfrm>
          <a:custGeom>
            <a:avLst/>
            <a:gdLst/>
            <a:ahLst/>
            <a:rect l="l" t="t" r="r" b="b"/>
            <a:pathLst>
              <a:path w="316865" h="323215">
                <a:moveTo>
                  <a:pt x="133350" y="0"/>
                </a:moveTo>
                <a:lnTo>
                  <a:pt x="92075" y="1904"/>
                </a:lnTo>
                <a:lnTo>
                  <a:pt x="53339" y="22224"/>
                </a:lnTo>
                <a:lnTo>
                  <a:pt x="21589" y="64769"/>
                </a:lnTo>
                <a:lnTo>
                  <a:pt x="4444" y="109854"/>
                </a:lnTo>
                <a:lnTo>
                  <a:pt x="0" y="153034"/>
                </a:lnTo>
                <a:lnTo>
                  <a:pt x="6350" y="194309"/>
                </a:lnTo>
                <a:lnTo>
                  <a:pt x="22859" y="233044"/>
                </a:lnTo>
                <a:lnTo>
                  <a:pt x="47625" y="269239"/>
                </a:lnTo>
                <a:lnTo>
                  <a:pt x="95250" y="314324"/>
                </a:lnTo>
                <a:lnTo>
                  <a:pt x="146684" y="323214"/>
                </a:lnTo>
                <a:lnTo>
                  <a:pt x="180339" y="319404"/>
                </a:lnTo>
                <a:lnTo>
                  <a:pt x="245109" y="303529"/>
                </a:lnTo>
                <a:lnTo>
                  <a:pt x="308609" y="246379"/>
                </a:lnTo>
                <a:lnTo>
                  <a:pt x="316864" y="206374"/>
                </a:lnTo>
                <a:lnTo>
                  <a:pt x="299719" y="170179"/>
                </a:lnTo>
                <a:lnTo>
                  <a:pt x="258444" y="141604"/>
                </a:lnTo>
                <a:lnTo>
                  <a:pt x="245109" y="135889"/>
                </a:lnTo>
                <a:lnTo>
                  <a:pt x="235584" y="128904"/>
                </a:lnTo>
                <a:lnTo>
                  <a:pt x="233044" y="118109"/>
                </a:lnTo>
                <a:lnTo>
                  <a:pt x="240664" y="102869"/>
                </a:lnTo>
                <a:lnTo>
                  <a:pt x="243204" y="97154"/>
                </a:lnTo>
                <a:lnTo>
                  <a:pt x="241934" y="91439"/>
                </a:lnTo>
                <a:lnTo>
                  <a:pt x="238759" y="86359"/>
                </a:lnTo>
                <a:lnTo>
                  <a:pt x="226694" y="73024"/>
                </a:lnTo>
                <a:lnTo>
                  <a:pt x="212089" y="55879"/>
                </a:lnTo>
                <a:lnTo>
                  <a:pt x="205104" y="46354"/>
                </a:lnTo>
                <a:lnTo>
                  <a:pt x="172719" y="15874"/>
                </a:lnTo>
                <a:lnTo>
                  <a:pt x="133350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object 12"/>
          <p:cNvSpPr/>
          <p:nvPr/>
        </p:nvSpPr>
        <p:spPr>
          <a:xfrm>
            <a:off x="6315120" y="8110080"/>
            <a:ext cx="308160" cy="331920"/>
          </a:xfrm>
          <a:custGeom>
            <a:avLst/>
            <a:gdLst/>
            <a:ahLst/>
            <a:rect l="l" t="t" r="r" b="b"/>
            <a:pathLst>
              <a:path w="308609" h="332104">
                <a:moveTo>
                  <a:pt x="114935" y="0"/>
                </a:moveTo>
                <a:lnTo>
                  <a:pt x="69850" y="12064"/>
                </a:lnTo>
                <a:lnTo>
                  <a:pt x="33654" y="40639"/>
                </a:lnTo>
                <a:lnTo>
                  <a:pt x="8889" y="81279"/>
                </a:lnTo>
                <a:lnTo>
                  <a:pt x="0" y="132714"/>
                </a:lnTo>
                <a:lnTo>
                  <a:pt x="5714" y="177164"/>
                </a:lnTo>
                <a:lnTo>
                  <a:pt x="18414" y="220344"/>
                </a:lnTo>
                <a:lnTo>
                  <a:pt x="38100" y="262889"/>
                </a:lnTo>
                <a:lnTo>
                  <a:pt x="62864" y="303529"/>
                </a:lnTo>
                <a:lnTo>
                  <a:pt x="102235" y="332104"/>
                </a:lnTo>
                <a:lnTo>
                  <a:pt x="123825" y="328294"/>
                </a:lnTo>
                <a:lnTo>
                  <a:pt x="156210" y="307339"/>
                </a:lnTo>
                <a:lnTo>
                  <a:pt x="165100" y="303529"/>
                </a:lnTo>
                <a:lnTo>
                  <a:pt x="174625" y="301624"/>
                </a:lnTo>
                <a:lnTo>
                  <a:pt x="184150" y="300989"/>
                </a:lnTo>
                <a:lnTo>
                  <a:pt x="223520" y="292099"/>
                </a:lnTo>
                <a:lnTo>
                  <a:pt x="259079" y="273684"/>
                </a:lnTo>
                <a:lnTo>
                  <a:pt x="294004" y="240029"/>
                </a:lnTo>
                <a:lnTo>
                  <a:pt x="308609" y="198754"/>
                </a:lnTo>
                <a:lnTo>
                  <a:pt x="302259" y="157479"/>
                </a:lnTo>
                <a:lnTo>
                  <a:pt x="273050" y="120649"/>
                </a:lnTo>
                <a:lnTo>
                  <a:pt x="247650" y="100329"/>
                </a:lnTo>
                <a:lnTo>
                  <a:pt x="224154" y="78104"/>
                </a:lnTo>
                <a:lnTo>
                  <a:pt x="202565" y="54609"/>
                </a:lnTo>
                <a:lnTo>
                  <a:pt x="181610" y="29844"/>
                </a:lnTo>
                <a:lnTo>
                  <a:pt x="167639" y="15874"/>
                </a:lnTo>
                <a:lnTo>
                  <a:pt x="151764" y="6349"/>
                </a:lnTo>
                <a:lnTo>
                  <a:pt x="133985" y="634"/>
                </a:lnTo>
                <a:lnTo>
                  <a:pt x="114935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object 13"/>
          <p:cNvSpPr/>
          <p:nvPr/>
        </p:nvSpPr>
        <p:spPr>
          <a:xfrm>
            <a:off x="7508880" y="7902720"/>
            <a:ext cx="42120" cy="217440"/>
          </a:xfrm>
          <a:custGeom>
            <a:avLst/>
            <a:gdLst/>
            <a:ahLst/>
            <a:rect l="l" t="t" r="r" b="b"/>
            <a:pathLst>
              <a:path w="42545" h="217804">
                <a:moveTo>
                  <a:pt x="42545" y="0"/>
                </a:moveTo>
                <a:lnTo>
                  <a:pt x="24129" y="24129"/>
                </a:lnTo>
                <a:lnTo>
                  <a:pt x="6350" y="66039"/>
                </a:lnTo>
                <a:lnTo>
                  <a:pt x="0" y="107314"/>
                </a:lnTo>
                <a:lnTo>
                  <a:pt x="3809" y="147319"/>
                </a:lnTo>
                <a:lnTo>
                  <a:pt x="18415" y="184784"/>
                </a:lnTo>
                <a:lnTo>
                  <a:pt x="42545" y="217804"/>
                </a:lnTo>
                <a:lnTo>
                  <a:pt x="42545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object 14"/>
          <p:cNvSpPr/>
          <p:nvPr/>
        </p:nvSpPr>
        <p:spPr>
          <a:xfrm>
            <a:off x="6774840" y="8444160"/>
            <a:ext cx="295560" cy="323640"/>
          </a:xfrm>
          <a:custGeom>
            <a:avLst/>
            <a:gdLst/>
            <a:ahLst/>
            <a:rect l="l" t="t" r="r" b="b"/>
            <a:pathLst>
              <a:path w="295909" h="323850">
                <a:moveTo>
                  <a:pt x="144144" y="0"/>
                </a:moveTo>
                <a:lnTo>
                  <a:pt x="74294" y="23494"/>
                </a:lnTo>
                <a:lnTo>
                  <a:pt x="30479" y="81914"/>
                </a:lnTo>
                <a:lnTo>
                  <a:pt x="6350" y="150494"/>
                </a:lnTo>
                <a:lnTo>
                  <a:pt x="0" y="200024"/>
                </a:lnTo>
                <a:lnTo>
                  <a:pt x="10794" y="241299"/>
                </a:lnTo>
                <a:lnTo>
                  <a:pt x="34925" y="274954"/>
                </a:lnTo>
                <a:lnTo>
                  <a:pt x="67944" y="300354"/>
                </a:lnTo>
                <a:lnTo>
                  <a:pt x="107950" y="316864"/>
                </a:lnTo>
                <a:lnTo>
                  <a:pt x="150494" y="323849"/>
                </a:lnTo>
                <a:lnTo>
                  <a:pt x="178434" y="319404"/>
                </a:lnTo>
                <a:lnTo>
                  <a:pt x="255269" y="276224"/>
                </a:lnTo>
                <a:lnTo>
                  <a:pt x="281939" y="230504"/>
                </a:lnTo>
                <a:lnTo>
                  <a:pt x="295275" y="180974"/>
                </a:lnTo>
                <a:lnTo>
                  <a:pt x="295909" y="154939"/>
                </a:lnTo>
                <a:lnTo>
                  <a:pt x="286384" y="132714"/>
                </a:lnTo>
                <a:lnTo>
                  <a:pt x="268604" y="114934"/>
                </a:lnTo>
                <a:lnTo>
                  <a:pt x="242569" y="101599"/>
                </a:lnTo>
                <a:lnTo>
                  <a:pt x="230504" y="95884"/>
                </a:lnTo>
                <a:lnTo>
                  <a:pt x="222250" y="88899"/>
                </a:lnTo>
                <a:lnTo>
                  <a:pt x="219075" y="79374"/>
                </a:lnTo>
                <a:lnTo>
                  <a:pt x="223519" y="65404"/>
                </a:lnTo>
                <a:lnTo>
                  <a:pt x="226059" y="54609"/>
                </a:lnTo>
                <a:lnTo>
                  <a:pt x="223519" y="45719"/>
                </a:lnTo>
                <a:lnTo>
                  <a:pt x="217169" y="37464"/>
                </a:lnTo>
                <a:lnTo>
                  <a:pt x="210819" y="29844"/>
                </a:lnTo>
                <a:lnTo>
                  <a:pt x="179704" y="8254"/>
                </a:lnTo>
                <a:lnTo>
                  <a:pt x="144144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object 15"/>
          <p:cNvSpPr/>
          <p:nvPr/>
        </p:nvSpPr>
        <p:spPr>
          <a:xfrm>
            <a:off x="6660000" y="8959680"/>
            <a:ext cx="321480" cy="282240"/>
          </a:xfrm>
          <a:custGeom>
            <a:avLst/>
            <a:gdLst/>
            <a:ahLst/>
            <a:rect l="l" t="t" r="r" b="b"/>
            <a:pathLst>
              <a:path w="321945" h="282575">
                <a:moveTo>
                  <a:pt x="180975" y="0"/>
                </a:moveTo>
                <a:lnTo>
                  <a:pt x="159385" y="634"/>
                </a:lnTo>
                <a:lnTo>
                  <a:pt x="133985" y="11429"/>
                </a:lnTo>
                <a:lnTo>
                  <a:pt x="121920" y="18414"/>
                </a:lnTo>
                <a:lnTo>
                  <a:pt x="109854" y="24764"/>
                </a:lnTo>
                <a:lnTo>
                  <a:pt x="97154" y="29844"/>
                </a:lnTo>
                <a:lnTo>
                  <a:pt x="83820" y="34289"/>
                </a:lnTo>
                <a:lnTo>
                  <a:pt x="44450" y="50164"/>
                </a:lnTo>
                <a:lnTo>
                  <a:pt x="19050" y="71119"/>
                </a:lnTo>
                <a:lnTo>
                  <a:pt x="5079" y="100964"/>
                </a:lnTo>
                <a:lnTo>
                  <a:pt x="0" y="142239"/>
                </a:lnTo>
                <a:lnTo>
                  <a:pt x="9525" y="191134"/>
                </a:lnTo>
                <a:lnTo>
                  <a:pt x="34925" y="235584"/>
                </a:lnTo>
                <a:lnTo>
                  <a:pt x="71120" y="268604"/>
                </a:lnTo>
                <a:lnTo>
                  <a:pt x="112395" y="282574"/>
                </a:lnTo>
                <a:lnTo>
                  <a:pt x="163195" y="280669"/>
                </a:lnTo>
                <a:lnTo>
                  <a:pt x="208279" y="268604"/>
                </a:lnTo>
                <a:lnTo>
                  <a:pt x="248920" y="247014"/>
                </a:lnTo>
                <a:lnTo>
                  <a:pt x="283845" y="215899"/>
                </a:lnTo>
                <a:lnTo>
                  <a:pt x="312420" y="173989"/>
                </a:lnTo>
                <a:lnTo>
                  <a:pt x="321945" y="135889"/>
                </a:lnTo>
                <a:lnTo>
                  <a:pt x="313690" y="122554"/>
                </a:lnTo>
                <a:lnTo>
                  <a:pt x="295910" y="113029"/>
                </a:lnTo>
                <a:lnTo>
                  <a:pt x="267970" y="99059"/>
                </a:lnTo>
                <a:lnTo>
                  <a:pt x="245745" y="80644"/>
                </a:lnTo>
                <a:lnTo>
                  <a:pt x="227965" y="57784"/>
                </a:lnTo>
                <a:lnTo>
                  <a:pt x="213360" y="31114"/>
                </a:lnTo>
                <a:lnTo>
                  <a:pt x="198754" y="9524"/>
                </a:lnTo>
                <a:lnTo>
                  <a:pt x="180975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object 16"/>
          <p:cNvSpPr/>
          <p:nvPr/>
        </p:nvSpPr>
        <p:spPr>
          <a:xfrm>
            <a:off x="5659920" y="8857080"/>
            <a:ext cx="309600" cy="244800"/>
          </a:xfrm>
          <a:custGeom>
            <a:avLst/>
            <a:gdLst/>
            <a:ahLst/>
            <a:rect l="l" t="t" r="r" b="b"/>
            <a:pathLst>
              <a:path w="309879" h="245109">
                <a:moveTo>
                  <a:pt x="149860" y="0"/>
                </a:moveTo>
                <a:lnTo>
                  <a:pt x="128270" y="6349"/>
                </a:lnTo>
                <a:lnTo>
                  <a:pt x="114300" y="12064"/>
                </a:lnTo>
                <a:lnTo>
                  <a:pt x="100330" y="16509"/>
                </a:lnTo>
                <a:lnTo>
                  <a:pt x="85725" y="19049"/>
                </a:lnTo>
                <a:lnTo>
                  <a:pt x="70485" y="19049"/>
                </a:lnTo>
                <a:lnTo>
                  <a:pt x="36830" y="25399"/>
                </a:lnTo>
                <a:lnTo>
                  <a:pt x="12700" y="47624"/>
                </a:lnTo>
                <a:lnTo>
                  <a:pt x="0" y="80009"/>
                </a:lnTo>
                <a:lnTo>
                  <a:pt x="635" y="118744"/>
                </a:lnTo>
                <a:lnTo>
                  <a:pt x="16510" y="164464"/>
                </a:lnTo>
                <a:lnTo>
                  <a:pt x="40005" y="200024"/>
                </a:lnTo>
                <a:lnTo>
                  <a:pt x="72390" y="224789"/>
                </a:lnTo>
                <a:lnTo>
                  <a:pt x="114300" y="239394"/>
                </a:lnTo>
                <a:lnTo>
                  <a:pt x="165735" y="245109"/>
                </a:lnTo>
                <a:lnTo>
                  <a:pt x="193040" y="243839"/>
                </a:lnTo>
                <a:lnTo>
                  <a:pt x="247650" y="227329"/>
                </a:lnTo>
                <a:lnTo>
                  <a:pt x="298450" y="184784"/>
                </a:lnTo>
                <a:lnTo>
                  <a:pt x="309880" y="151764"/>
                </a:lnTo>
                <a:lnTo>
                  <a:pt x="306705" y="120649"/>
                </a:lnTo>
                <a:lnTo>
                  <a:pt x="287655" y="100329"/>
                </a:lnTo>
                <a:lnTo>
                  <a:pt x="261620" y="85724"/>
                </a:lnTo>
                <a:lnTo>
                  <a:pt x="240030" y="67309"/>
                </a:lnTo>
                <a:lnTo>
                  <a:pt x="222250" y="46989"/>
                </a:lnTo>
                <a:lnTo>
                  <a:pt x="204470" y="24764"/>
                </a:lnTo>
                <a:lnTo>
                  <a:pt x="198755" y="19049"/>
                </a:lnTo>
                <a:lnTo>
                  <a:pt x="188595" y="9524"/>
                </a:lnTo>
                <a:lnTo>
                  <a:pt x="170180" y="1269"/>
                </a:lnTo>
                <a:lnTo>
                  <a:pt x="149860" y="0"/>
                </a:lnTo>
                <a:close/>
              </a:path>
            </a:pathLst>
          </a:custGeom>
          <a:solidFill>
            <a:srgbClr val="a4ca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8" name="object 17" descr=""/>
          <p:cNvPicPr/>
          <p:nvPr/>
        </p:nvPicPr>
        <p:blipFill>
          <a:blip r:embed="rId2"/>
          <a:stretch/>
        </p:blipFill>
        <p:spPr>
          <a:xfrm>
            <a:off x="5799600" y="8272800"/>
            <a:ext cx="253800" cy="232200"/>
          </a:xfrm>
          <a:prstGeom prst="rect">
            <a:avLst/>
          </a:prstGeom>
          <a:ln w="0">
            <a:noFill/>
          </a:ln>
        </p:spPr>
      </p:pic>
      <p:pic>
        <p:nvPicPr>
          <p:cNvPr id="59" name="object 18" descr=""/>
          <p:cNvPicPr/>
          <p:nvPr/>
        </p:nvPicPr>
        <p:blipFill>
          <a:blip r:embed="rId3"/>
          <a:stretch/>
        </p:blipFill>
        <p:spPr>
          <a:xfrm>
            <a:off x="2880" y="6540840"/>
            <a:ext cx="2880000" cy="2837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2022-07-29T03:16:51Z</dcterms:created>
  <dc:creator/>
  <dc:description/>
  <dc:language>en-US</dc:language>
  <cp:lastModifiedBy/>
  <dcterms:modified xsi:type="dcterms:W3CDTF">2022-07-29T03:16:51Z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