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66CD9BB-9CB5-4AED-B9D8-ED42F3CEF89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746640" y="2940120"/>
            <a:ext cx="6063120" cy="22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449B8C2-F314-4063-AB8F-955206603DD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746640" y="2940120"/>
            <a:ext cx="6063120" cy="22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D900E4-E81C-4812-AB00-72B450D3744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746640" y="2940120"/>
            <a:ext cx="6063120" cy="22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698E47-98DE-4C8C-BF9F-CFFAD1112AF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746640" y="2940120"/>
            <a:ext cx="6063120" cy="22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C6151B-7216-4236-BEA3-368BEB99ED1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46640" y="2940120"/>
            <a:ext cx="6063120" cy="22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A39BC8-51FE-4F03-A1EF-DAF47BF6B5B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746640" y="2940120"/>
            <a:ext cx="6063120" cy="22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2B6FFA2-87DD-4D83-856D-8A66EEEE5A5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46640" y="2940120"/>
            <a:ext cx="6063120" cy="22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DF668A-720E-4BF9-9073-9F75E3610B6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746640" y="2940120"/>
            <a:ext cx="6063120" cy="1057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6F70A3-513D-4047-B696-9058A2A0723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746640" y="2940120"/>
            <a:ext cx="6063120" cy="22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AD896C-4BEC-4FAF-A9CA-901BA26BC6D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46640" y="2940120"/>
            <a:ext cx="6063120" cy="22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CB9C51-30D2-47ED-A297-62D6402A782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746640" y="2940120"/>
            <a:ext cx="6063120" cy="22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3DB060E-A794-44EE-B388-E945FF75B99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2880" y="0"/>
            <a:ext cx="7549920" cy="10674000"/>
          </a:xfrm>
          <a:custGeom>
            <a:avLst/>
            <a:gdLst/>
            <a:ahLst/>
            <a:rect l="l" t="t" r="r" b="b"/>
            <a:pathLst>
              <a:path w="7550150" h="10674350">
                <a:moveTo>
                  <a:pt x="7549896" y="0"/>
                </a:moveTo>
                <a:lnTo>
                  <a:pt x="0" y="0"/>
                </a:lnTo>
                <a:lnTo>
                  <a:pt x="0" y="10674096"/>
                </a:lnTo>
                <a:lnTo>
                  <a:pt x="7549896" y="10674096"/>
                </a:lnTo>
                <a:lnTo>
                  <a:pt x="7549896" y="0"/>
                </a:lnTo>
                <a:close/>
              </a:path>
            </a:pathLst>
          </a:custGeom>
          <a:solidFill>
            <a:srgbClr val="ddc8b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bg object 17" descr=""/>
          <p:cNvPicPr/>
          <p:nvPr/>
        </p:nvPicPr>
        <p:blipFill>
          <a:blip r:embed="rId2"/>
          <a:stretch/>
        </p:blipFill>
        <p:spPr>
          <a:xfrm>
            <a:off x="838080" y="5340240"/>
            <a:ext cx="2486880" cy="1739880"/>
          </a:xfrm>
          <a:prstGeom prst="rect">
            <a:avLst/>
          </a:prstGeom>
          <a:ln w="0">
            <a:noFill/>
          </a:ln>
        </p:spPr>
      </p:pic>
      <p:sp>
        <p:nvSpPr>
          <p:cNvPr id="2" name="bg object 18"/>
          <p:cNvSpPr/>
          <p:nvPr/>
        </p:nvSpPr>
        <p:spPr>
          <a:xfrm>
            <a:off x="2503800" y="8145720"/>
            <a:ext cx="5047200" cy="360"/>
          </a:xfrm>
          <a:custGeom>
            <a:avLst/>
            <a:gdLst/>
            <a:ahLst/>
            <a:rect l="l" t="t" r="r" b="b"/>
            <a:pathLst>
              <a:path w="5047615" h="0">
                <a:moveTo>
                  <a:pt x="0" y="0"/>
                </a:moveTo>
                <a:lnTo>
                  <a:pt x="5047615" y="0"/>
                </a:lnTo>
              </a:path>
            </a:pathLst>
          </a:custGeom>
          <a:noFill/>
          <a:ln w="9144">
            <a:solidFill>
              <a:srgbClr val="c58b5c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3"/>
          <a:stretch/>
        </p:blipFill>
        <p:spPr>
          <a:xfrm>
            <a:off x="3310200" y="5337000"/>
            <a:ext cx="1959480" cy="4455720"/>
          </a:xfrm>
          <a:prstGeom prst="rect">
            <a:avLst/>
          </a:prstGeom>
          <a:ln w="0">
            <a:noFill/>
          </a:ln>
        </p:spPr>
      </p:pic>
      <p:sp>
        <p:nvSpPr>
          <p:cNvPr id="4" name="bg object 20"/>
          <p:cNvSpPr/>
          <p:nvPr/>
        </p:nvSpPr>
        <p:spPr>
          <a:xfrm>
            <a:off x="758880" y="5334120"/>
            <a:ext cx="6794280" cy="9000"/>
          </a:xfrm>
          <a:custGeom>
            <a:avLst/>
            <a:gdLst/>
            <a:ahLst/>
            <a:rect l="l" t="t" r="r" b="b"/>
            <a:pathLst>
              <a:path w="6794500" h="9525">
                <a:moveTo>
                  <a:pt x="6793992" y="0"/>
                </a:moveTo>
                <a:lnTo>
                  <a:pt x="0" y="0"/>
                </a:lnTo>
                <a:lnTo>
                  <a:pt x="0" y="9144"/>
                </a:lnTo>
                <a:lnTo>
                  <a:pt x="6793992" y="9144"/>
                </a:lnTo>
                <a:lnTo>
                  <a:pt x="6793992" y="0"/>
                </a:lnTo>
                <a:close/>
              </a:path>
            </a:pathLst>
          </a:custGeom>
          <a:solidFill>
            <a:srgbClr val="c58b5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bg object 21"/>
          <p:cNvSpPr/>
          <p:nvPr/>
        </p:nvSpPr>
        <p:spPr>
          <a:xfrm>
            <a:off x="4468320" y="3175920"/>
            <a:ext cx="1606320" cy="810360"/>
          </a:xfrm>
          <a:custGeom>
            <a:avLst/>
            <a:gdLst/>
            <a:ahLst/>
            <a:rect l="l" t="t" r="r" b="b"/>
            <a:pathLst>
              <a:path w="1606550" h="810895">
                <a:moveTo>
                  <a:pt x="803148" y="0"/>
                </a:moveTo>
                <a:lnTo>
                  <a:pt x="754253" y="1904"/>
                </a:lnTo>
                <a:lnTo>
                  <a:pt x="705993" y="5715"/>
                </a:lnTo>
                <a:lnTo>
                  <a:pt x="659003" y="13335"/>
                </a:lnTo>
                <a:lnTo>
                  <a:pt x="612648" y="22987"/>
                </a:lnTo>
                <a:lnTo>
                  <a:pt x="567563" y="35687"/>
                </a:lnTo>
                <a:lnTo>
                  <a:pt x="523113" y="50292"/>
                </a:lnTo>
                <a:lnTo>
                  <a:pt x="479933" y="68199"/>
                </a:lnTo>
                <a:lnTo>
                  <a:pt x="438658" y="87884"/>
                </a:lnTo>
                <a:lnTo>
                  <a:pt x="398145" y="110236"/>
                </a:lnTo>
                <a:lnTo>
                  <a:pt x="359410" y="134366"/>
                </a:lnTo>
                <a:lnTo>
                  <a:pt x="321945" y="161163"/>
                </a:lnTo>
                <a:lnTo>
                  <a:pt x="285750" y="189738"/>
                </a:lnTo>
                <a:lnTo>
                  <a:pt x="252095" y="220345"/>
                </a:lnTo>
                <a:lnTo>
                  <a:pt x="219710" y="252222"/>
                </a:lnTo>
                <a:lnTo>
                  <a:pt x="189230" y="286639"/>
                </a:lnTo>
                <a:lnTo>
                  <a:pt x="160655" y="322325"/>
                </a:lnTo>
                <a:lnTo>
                  <a:pt x="133985" y="359791"/>
                </a:lnTo>
                <a:lnTo>
                  <a:pt x="109855" y="398652"/>
                </a:lnTo>
                <a:lnTo>
                  <a:pt x="87630" y="439420"/>
                </a:lnTo>
                <a:lnTo>
                  <a:pt x="67945" y="480822"/>
                </a:lnTo>
                <a:lnTo>
                  <a:pt x="50165" y="524128"/>
                </a:lnTo>
                <a:lnTo>
                  <a:pt x="35560" y="568706"/>
                </a:lnTo>
                <a:lnTo>
                  <a:pt x="22860" y="613918"/>
                </a:lnTo>
                <a:lnTo>
                  <a:pt x="12700" y="660400"/>
                </a:lnTo>
                <a:lnTo>
                  <a:pt x="5715" y="707644"/>
                </a:lnTo>
                <a:lnTo>
                  <a:pt x="1270" y="755396"/>
                </a:lnTo>
                <a:lnTo>
                  <a:pt x="0" y="804418"/>
                </a:lnTo>
                <a:lnTo>
                  <a:pt x="0" y="807593"/>
                </a:lnTo>
                <a:lnTo>
                  <a:pt x="2540" y="810768"/>
                </a:lnTo>
                <a:lnTo>
                  <a:pt x="1603121" y="810768"/>
                </a:lnTo>
                <a:lnTo>
                  <a:pt x="1606296" y="807593"/>
                </a:lnTo>
                <a:lnTo>
                  <a:pt x="1606296" y="804418"/>
                </a:lnTo>
                <a:lnTo>
                  <a:pt x="1605661" y="798702"/>
                </a:lnTo>
                <a:lnTo>
                  <a:pt x="12065" y="798702"/>
                </a:lnTo>
                <a:lnTo>
                  <a:pt x="13970" y="750951"/>
                </a:lnTo>
                <a:lnTo>
                  <a:pt x="18415" y="703707"/>
                </a:lnTo>
                <a:lnTo>
                  <a:pt x="25400" y="657225"/>
                </a:lnTo>
                <a:lnTo>
                  <a:pt x="35560" y="612013"/>
                </a:lnTo>
                <a:lnTo>
                  <a:pt x="48260" y="567436"/>
                </a:lnTo>
                <a:lnTo>
                  <a:pt x="62865" y="524128"/>
                </a:lnTo>
                <a:lnTo>
                  <a:pt x="80645" y="482092"/>
                </a:lnTo>
                <a:lnTo>
                  <a:pt x="99695" y="441325"/>
                </a:lnTo>
                <a:lnTo>
                  <a:pt x="121920" y="401827"/>
                </a:lnTo>
                <a:lnTo>
                  <a:pt x="146050" y="363727"/>
                </a:lnTo>
                <a:lnTo>
                  <a:pt x="172085" y="326771"/>
                </a:lnTo>
                <a:lnTo>
                  <a:pt x="200025" y="291719"/>
                </a:lnTo>
                <a:lnTo>
                  <a:pt x="229870" y="258572"/>
                </a:lnTo>
                <a:lnTo>
                  <a:pt x="261620" y="226695"/>
                </a:lnTo>
                <a:lnTo>
                  <a:pt x="295275" y="196850"/>
                </a:lnTo>
                <a:lnTo>
                  <a:pt x="330835" y="169418"/>
                </a:lnTo>
                <a:lnTo>
                  <a:pt x="367665" y="143256"/>
                </a:lnTo>
                <a:lnTo>
                  <a:pt x="405638" y="119761"/>
                </a:lnTo>
                <a:lnTo>
                  <a:pt x="445008" y="98044"/>
                </a:lnTo>
                <a:lnTo>
                  <a:pt x="486283" y="78359"/>
                </a:lnTo>
                <a:lnTo>
                  <a:pt x="528193" y="61087"/>
                </a:lnTo>
                <a:lnTo>
                  <a:pt x="571373" y="46482"/>
                </a:lnTo>
                <a:lnTo>
                  <a:pt x="615823" y="34417"/>
                </a:lnTo>
                <a:lnTo>
                  <a:pt x="661543" y="24892"/>
                </a:lnTo>
                <a:lnTo>
                  <a:pt x="707898" y="17779"/>
                </a:lnTo>
                <a:lnTo>
                  <a:pt x="754888" y="13335"/>
                </a:lnTo>
                <a:lnTo>
                  <a:pt x="803148" y="12065"/>
                </a:lnTo>
                <a:lnTo>
                  <a:pt x="939673" y="12065"/>
                </a:lnTo>
                <a:lnTo>
                  <a:pt x="899668" y="5715"/>
                </a:lnTo>
                <a:lnTo>
                  <a:pt x="852043" y="1904"/>
                </a:lnTo>
                <a:lnTo>
                  <a:pt x="803148" y="0"/>
                </a:lnTo>
                <a:close/>
                <a:moveTo>
                  <a:pt x="939673" y="12065"/>
                </a:moveTo>
                <a:lnTo>
                  <a:pt x="803148" y="12065"/>
                </a:lnTo>
                <a:lnTo>
                  <a:pt x="850773" y="13335"/>
                </a:lnTo>
                <a:lnTo>
                  <a:pt x="897763" y="17779"/>
                </a:lnTo>
                <a:lnTo>
                  <a:pt x="944118" y="24892"/>
                </a:lnTo>
                <a:lnTo>
                  <a:pt x="989838" y="34417"/>
                </a:lnTo>
                <a:lnTo>
                  <a:pt x="1034288" y="46482"/>
                </a:lnTo>
                <a:lnTo>
                  <a:pt x="1077468" y="61087"/>
                </a:lnTo>
                <a:lnTo>
                  <a:pt x="1120013" y="78359"/>
                </a:lnTo>
                <a:lnTo>
                  <a:pt x="1160653" y="98044"/>
                </a:lnTo>
                <a:lnTo>
                  <a:pt x="1200658" y="119761"/>
                </a:lnTo>
                <a:lnTo>
                  <a:pt x="1238631" y="143256"/>
                </a:lnTo>
                <a:lnTo>
                  <a:pt x="1275461" y="169418"/>
                </a:lnTo>
                <a:lnTo>
                  <a:pt x="1310386" y="196850"/>
                </a:lnTo>
                <a:lnTo>
                  <a:pt x="1344041" y="226695"/>
                </a:lnTo>
                <a:lnTo>
                  <a:pt x="1375791" y="258572"/>
                </a:lnTo>
                <a:lnTo>
                  <a:pt x="1405636" y="291719"/>
                </a:lnTo>
                <a:lnTo>
                  <a:pt x="1434211" y="326771"/>
                </a:lnTo>
                <a:lnTo>
                  <a:pt x="1460246" y="363727"/>
                </a:lnTo>
                <a:lnTo>
                  <a:pt x="1484376" y="401827"/>
                </a:lnTo>
                <a:lnTo>
                  <a:pt x="1505966" y="441325"/>
                </a:lnTo>
                <a:lnTo>
                  <a:pt x="1525651" y="482092"/>
                </a:lnTo>
                <a:lnTo>
                  <a:pt x="1542796" y="524128"/>
                </a:lnTo>
                <a:lnTo>
                  <a:pt x="1558036" y="567436"/>
                </a:lnTo>
                <a:lnTo>
                  <a:pt x="1570736" y="612013"/>
                </a:lnTo>
                <a:lnTo>
                  <a:pt x="1580261" y="657225"/>
                </a:lnTo>
                <a:lnTo>
                  <a:pt x="1587881" y="703707"/>
                </a:lnTo>
                <a:lnTo>
                  <a:pt x="1592326" y="750951"/>
                </a:lnTo>
                <a:lnTo>
                  <a:pt x="1594231" y="798702"/>
                </a:lnTo>
                <a:lnTo>
                  <a:pt x="1605661" y="798702"/>
                </a:lnTo>
                <a:lnTo>
                  <a:pt x="1604391" y="755396"/>
                </a:lnTo>
                <a:lnTo>
                  <a:pt x="1599946" y="707644"/>
                </a:lnTo>
                <a:lnTo>
                  <a:pt x="1592961" y="660400"/>
                </a:lnTo>
                <a:lnTo>
                  <a:pt x="1583436" y="613918"/>
                </a:lnTo>
                <a:lnTo>
                  <a:pt x="1570736" y="568706"/>
                </a:lnTo>
                <a:lnTo>
                  <a:pt x="1555496" y="524128"/>
                </a:lnTo>
                <a:lnTo>
                  <a:pt x="1538351" y="480822"/>
                </a:lnTo>
                <a:lnTo>
                  <a:pt x="1518031" y="439420"/>
                </a:lnTo>
                <a:lnTo>
                  <a:pt x="1496441" y="398652"/>
                </a:lnTo>
                <a:lnTo>
                  <a:pt x="1471676" y="359791"/>
                </a:lnTo>
                <a:lnTo>
                  <a:pt x="1445006" y="322325"/>
                </a:lnTo>
                <a:lnTo>
                  <a:pt x="1417066" y="286639"/>
                </a:lnTo>
                <a:lnTo>
                  <a:pt x="1386586" y="252222"/>
                </a:lnTo>
                <a:lnTo>
                  <a:pt x="1354201" y="220345"/>
                </a:lnTo>
                <a:lnTo>
                  <a:pt x="1319911" y="189738"/>
                </a:lnTo>
                <a:lnTo>
                  <a:pt x="1284351" y="161163"/>
                </a:lnTo>
                <a:lnTo>
                  <a:pt x="1246886" y="134366"/>
                </a:lnTo>
                <a:lnTo>
                  <a:pt x="1207516" y="110236"/>
                </a:lnTo>
                <a:lnTo>
                  <a:pt x="1167638" y="87884"/>
                </a:lnTo>
                <a:lnTo>
                  <a:pt x="1125728" y="68199"/>
                </a:lnTo>
                <a:lnTo>
                  <a:pt x="1083183" y="50292"/>
                </a:lnTo>
                <a:lnTo>
                  <a:pt x="1038733" y="35687"/>
                </a:lnTo>
                <a:lnTo>
                  <a:pt x="993648" y="22987"/>
                </a:lnTo>
                <a:lnTo>
                  <a:pt x="947293" y="13335"/>
                </a:lnTo>
                <a:lnTo>
                  <a:pt x="939673" y="12065"/>
                </a:lnTo>
                <a:close/>
              </a:path>
            </a:pathLst>
          </a:custGeom>
          <a:solidFill>
            <a:srgbClr val="c58b5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6" name="bg object 22" descr=""/>
          <p:cNvPicPr/>
          <p:nvPr/>
        </p:nvPicPr>
        <p:blipFill>
          <a:blip r:embed="rId4"/>
          <a:stretch/>
        </p:blipFill>
        <p:spPr>
          <a:xfrm>
            <a:off x="5270040" y="4270320"/>
            <a:ext cx="2282760" cy="3867480"/>
          </a:xfrm>
          <a:prstGeom prst="rect">
            <a:avLst/>
          </a:prstGeom>
          <a:ln w="0">
            <a:noFill/>
          </a:ln>
        </p:spPr>
      </p:pic>
      <p:sp>
        <p:nvSpPr>
          <p:cNvPr id="7" name="bg object 23"/>
          <p:cNvSpPr/>
          <p:nvPr/>
        </p:nvSpPr>
        <p:spPr>
          <a:xfrm>
            <a:off x="5108400" y="3044880"/>
            <a:ext cx="332280" cy="332280"/>
          </a:xfrm>
          <a:custGeom>
            <a:avLst/>
            <a:gdLst/>
            <a:ahLst/>
            <a:rect l="l" t="t" r="r" b="b"/>
            <a:pathLst>
              <a:path w="332739" h="332739">
                <a:moveTo>
                  <a:pt x="166115" y="0"/>
                </a:moveTo>
                <a:lnTo>
                  <a:pt x="122427" y="5714"/>
                </a:lnTo>
                <a:lnTo>
                  <a:pt x="82423" y="22859"/>
                </a:lnTo>
                <a:lnTo>
                  <a:pt x="48767" y="48767"/>
                </a:lnTo>
                <a:lnTo>
                  <a:pt x="22860" y="82423"/>
                </a:lnTo>
                <a:lnTo>
                  <a:pt x="6350" y="121792"/>
                </a:lnTo>
                <a:lnTo>
                  <a:pt x="0" y="166115"/>
                </a:lnTo>
                <a:lnTo>
                  <a:pt x="6350" y="210438"/>
                </a:lnTo>
                <a:lnTo>
                  <a:pt x="22860" y="249808"/>
                </a:lnTo>
                <a:lnTo>
                  <a:pt x="48767" y="283463"/>
                </a:lnTo>
                <a:lnTo>
                  <a:pt x="82423" y="309372"/>
                </a:lnTo>
                <a:lnTo>
                  <a:pt x="122427" y="326516"/>
                </a:lnTo>
                <a:lnTo>
                  <a:pt x="166115" y="332231"/>
                </a:lnTo>
                <a:lnTo>
                  <a:pt x="210438" y="326516"/>
                </a:lnTo>
                <a:lnTo>
                  <a:pt x="250443" y="309372"/>
                </a:lnTo>
                <a:lnTo>
                  <a:pt x="284099" y="283463"/>
                </a:lnTo>
                <a:lnTo>
                  <a:pt x="310006" y="249808"/>
                </a:lnTo>
                <a:lnTo>
                  <a:pt x="326516" y="210438"/>
                </a:lnTo>
                <a:lnTo>
                  <a:pt x="332231" y="166115"/>
                </a:lnTo>
                <a:lnTo>
                  <a:pt x="326516" y="121792"/>
                </a:lnTo>
                <a:lnTo>
                  <a:pt x="310006" y="82423"/>
                </a:lnTo>
                <a:lnTo>
                  <a:pt x="284099" y="48767"/>
                </a:lnTo>
                <a:lnTo>
                  <a:pt x="250443" y="22859"/>
                </a:lnTo>
                <a:lnTo>
                  <a:pt x="210438" y="5714"/>
                </a:lnTo>
                <a:lnTo>
                  <a:pt x="166115" y="0"/>
                </a:lnTo>
                <a:close/>
              </a:path>
            </a:pathLst>
          </a:custGeom>
          <a:solidFill>
            <a:srgbClr val="ffecd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" name="bg object 24" descr=""/>
          <p:cNvPicPr/>
          <p:nvPr/>
        </p:nvPicPr>
        <p:blipFill>
          <a:blip r:embed="rId5"/>
          <a:stretch/>
        </p:blipFill>
        <p:spPr>
          <a:xfrm>
            <a:off x="2471760" y="8110800"/>
            <a:ext cx="66600" cy="66600"/>
          </a:xfrm>
          <a:prstGeom prst="rect">
            <a:avLst/>
          </a:prstGeom>
          <a:ln w="0">
            <a:noFill/>
          </a:ln>
        </p:spPr>
      </p:pic>
      <p:pic>
        <p:nvPicPr>
          <p:cNvPr id="9" name="bg object 25" descr=""/>
          <p:cNvPicPr/>
          <p:nvPr/>
        </p:nvPicPr>
        <p:blipFill>
          <a:blip r:embed="rId6"/>
          <a:stretch/>
        </p:blipFill>
        <p:spPr>
          <a:xfrm>
            <a:off x="728640" y="5303520"/>
            <a:ext cx="63720" cy="66600"/>
          </a:xfrm>
          <a:prstGeom prst="rect">
            <a:avLst/>
          </a:prstGeom>
          <a:ln w="0">
            <a:noFill/>
          </a:ln>
        </p:spPr>
      </p:pic>
      <p:sp>
        <p:nvSpPr>
          <p:cNvPr id="10" name="bg object 26"/>
          <p:cNvSpPr/>
          <p:nvPr/>
        </p:nvSpPr>
        <p:spPr>
          <a:xfrm>
            <a:off x="5102280" y="3435120"/>
            <a:ext cx="332280" cy="332280"/>
          </a:xfrm>
          <a:custGeom>
            <a:avLst/>
            <a:gdLst/>
            <a:ahLst/>
            <a:rect l="l" t="t" r="r" b="b"/>
            <a:pathLst>
              <a:path w="332739" h="332739">
                <a:moveTo>
                  <a:pt x="166115" y="0"/>
                </a:moveTo>
                <a:lnTo>
                  <a:pt x="122427" y="5715"/>
                </a:lnTo>
                <a:lnTo>
                  <a:pt x="82423" y="22225"/>
                </a:lnTo>
                <a:lnTo>
                  <a:pt x="48768" y="48133"/>
                </a:lnTo>
                <a:lnTo>
                  <a:pt x="22860" y="81788"/>
                </a:lnTo>
                <a:lnTo>
                  <a:pt x="6350" y="121793"/>
                </a:lnTo>
                <a:lnTo>
                  <a:pt x="0" y="166116"/>
                </a:lnTo>
                <a:lnTo>
                  <a:pt x="6350" y="209804"/>
                </a:lnTo>
                <a:lnTo>
                  <a:pt x="22860" y="249809"/>
                </a:lnTo>
                <a:lnTo>
                  <a:pt x="48768" y="283464"/>
                </a:lnTo>
                <a:lnTo>
                  <a:pt x="82423" y="309372"/>
                </a:lnTo>
                <a:lnTo>
                  <a:pt x="122427" y="325882"/>
                </a:lnTo>
                <a:lnTo>
                  <a:pt x="166115" y="332232"/>
                </a:lnTo>
                <a:lnTo>
                  <a:pt x="210438" y="325882"/>
                </a:lnTo>
                <a:lnTo>
                  <a:pt x="250444" y="309372"/>
                </a:lnTo>
                <a:lnTo>
                  <a:pt x="284099" y="283464"/>
                </a:lnTo>
                <a:lnTo>
                  <a:pt x="310007" y="249809"/>
                </a:lnTo>
                <a:lnTo>
                  <a:pt x="326517" y="209804"/>
                </a:lnTo>
                <a:lnTo>
                  <a:pt x="332232" y="166116"/>
                </a:lnTo>
                <a:lnTo>
                  <a:pt x="326517" y="121793"/>
                </a:lnTo>
                <a:lnTo>
                  <a:pt x="310007" y="81788"/>
                </a:lnTo>
                <a:lnTo>
                  <a:pt x="284099" y="48133"/>
                </a:lnTo>
                <a:lnTo>
                  <a:pt x="250444" y="22225"/>
                </a:lnTo>
                <a:lnTo>
                  <a:pt x="210438" y="5715"/>
                </a:lnTo>
                <a:lnTo>
                  <a:pt x="166115" y="0"/>
                </a:lnTo>
                <a:close/>
              </a:path>
            </a:pathLst>
          </a:custGeom>
          <a:solidFill>
            <a:srgbClr val="c58b5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bg object 27"/>
          <p:cNvSpPr/>
          <p:nvPr/>
        </p:nvSpPr>
        <p:spPr>
          <a:xfrm>
            <a:off x="5096160" y="3822120"/>
            <a:ext cx="332280" cy="334800"/>
          </a:xfrm>
          <a:custGeom>
            <a:avLst/>
            <a:gdLst/>
            <a:ahLst/>
            <a:rect l="l" t="t" r="r" b="b"/>
            <a:pathLst>
              <a:path w="332739" h="335279">
                <a:moveTo>
                  <a:pt x="166116" y="0"/>
                </a:moveTo>
                <a:lnTo>
                  <a:pt x="122428" y="6350"/>
                </a:lnTo>
                <a:lnTo>
                  <a:pt x="82423" y="22987"/>
                </a:lnTo>
                <a:lnTo>
                  <a:pt x="48768" y="49275"/>
                </a:lnTo>
                <a:lnTo>
                  <a:pt x="22860" y="83185"/>
                </a:lnTo>
                <a:lnTo>
                  <a:pt x="6350" y="122809"/>
                </a:lnTo>
                <a:lnTo>
                  <a:pt x="0" y="167640"/>
                </a:lnTo>
                <a:lnTo>
                  <a:pt x="6350" y="212471"/>
                </a:lnTo>
                <a:lnTo>
                  <a:pt x="22860" y="252095"/>
                </a:lnTo>
                <a:lnTo>
                  <a:pt x="48768" y="286003"/>
                </a:lnTo>
                <a:lnTo>
                  <a:pt x="82423" y="312293"/>
                </a:lnTo>
                <a:lnTo>
                  <a:pt x="122428" y="329565"/>
                </a:lnTo>
                <a:lnTo>
                  <a:pt x="166116" y="335280"/>
                </a:lnTo>
                <a:lnTo>
                  <a:pt x="210439" y="329565"/>
                </a:lnTo>
                <a:lnTo>
                  <a:pt x="250444" y="312293"/>
                </a:lnTo>
                <a:lnTo>
                  <a:pt x="284099" y="286003"/>
                </a:lnTo>
                <a:lnTo>
                  <a:pt x="310007" y="252095"/>
                </a:lnTo>
                <a:lnTo>
                  <a:pt x="326517" y="212471"/>
                </a:lnTo>
                <a:lnTo>
                  <a:pt x="332232" y="167640"/>
                </a:lnTo>
                <a:lnTo>
                  <a:pt x="326517" y="122809"/>
                </a:lnTo>
                <a:lnTo>
                  <a:pt x="310007" y="83185"/>
                </a:lnTo>
                <a:lnTo>
                  <a:pt x="284099" y="49275"/>
                </a:lnTo>
                <a:lnTo>
                  <a:pt x="250444" y="22987"/>
                </a:lnTo>
                <a:lnTo>
                  <a:pt x="210439" y="6350"/>
                </a:lnTo>
                <a:lnTo>
                  <a:pt x="166116" y="0"/>
                </a:lnTo>
                <a:close/>
              </a:path>
            </a:pathLst>
          </a:custGeom>
          <a:solidFill>
            <a:srgbClr val="b7715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46640" y="2940120"/>
            <a:ext cx="6063120" cy="22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6400" spc="-1" strike="noStrike">
                <a:latin typeface="Calibri"/>
              </a:rPr>
              <a:t>Click to edit the title text format</a:t>
            </a:r>
            <a:endParaRPr b="0" lang="en-US" sz="64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3A1D361-BDED-4D46-A671-1A3CF0AB9C8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746640" y="2940120"/>
            <a:ext cx="6063120" cy="225540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>
              <a:lnSpc>
                <a:spcPct val="115000"/>
              </a:lnSpc>
              <a:spcBef>
                <a:spcPts val="96"/>
              </a:spcBef>
              <a:buNone/>
            </a:pPr>
            <a:r>
              <a:rPr b="0" lang="en-US" sz="6400" spc="154" strike="noStrike">
                <a:solidFill>
                  <a:srgbClr val="c58b5c"/>
                </a:solidFill>
                <a:latin typeface="Trebuchet MS"/>
              </a:rPr>
              <a:t>HOLA NOVIEMBRE</a:t>
            </a:r>
            <a:endParaRPr b="0" lang="en-US" sz="64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2022-07-29T05:56:09Z</dcterms:created>
  <dc:creator/>
  <dc:description/>
  <dc:language>en-US</dc:language>
  <cp:lastModifiedBy/>
  <dcterms:modified xsi:type="dcterms:W3CDTF">2022-07-29T05:56:09Z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