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11.png" ContentType="image/png"/>
  <Override PartName="/ppt/media/image6.png" ContentType="image/png"/>
  <Override PartName="/ppt/media/image4.png" ContentType="image/png"/>
  <Override PartName="/ppt/media/image27.png" ContentType="image/png"/>
  <Override PartName="/ppt/media/image3.png" ContentType="image/png"/>
  <Override PartName="/ppt/media/image26.png" ContentType="image/png"/>
  <Override PartName="/ppt/media/image2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5.png" ContentType="image/png"/>
  <Override PartName="/ppt/media/image10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7556500" cy="10693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2239FB-6650-4185-9227-74B962098A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0C93D7-80AB-453D-8966-DCB1D96940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0C3BCC-03FF-49F8-9F09-0EF37577601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763905-EC92-4D41-8208-FB2F953E809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8A6769-3E5C-4692-976D-1FFF6D38FF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3DCD92-CF7B-4928-BCA9-E091856F23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F5DC57-7EB9-43EE-9E59-EE7F85DE6D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40AFEF-4433-4248-9F8B-623E98025F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F761C0-1D48-4BD1-9EF8-587048A878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33C4B0-427D-4BA7-B61F-32AC144D1A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8B1B89-7FF7-440C-91D0-E423FC8B5B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FA497F-3BF9-4BBE-A2ED-163B63EC3F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1.xml"/><Relationship Id="rId21" Type="http://schemas.openxmlformats.org/officeDocument/2006/relationships/slideLayout" Target="../slideLayouts/slideLayout2.xml"/><Relationship Id="rId22" Type="http://schemas.openxmlformats.org/officeDocument/2006/relationships/slideLayout" Target="../slideLayouts/slideLayout3.xml"/><Relationship Id="rId23" Type="http://schemas.openxmlformats.org/officeDocument/2006/relationships/slideLayout" Target="../slideLayouts/slideLayout4.xml"/><Relationship Id="rId24" Type="http://schemas.openxmlformats.org/officeDocument/2006/relationships/slideLayout" Target="../slideLayouts/slideLayout5.xml"/><Relationship Id="rId25" Type="http://schemas.openxmlformats.org/officeDocument/2006/relationships/slideLayout" Target="../slideLayouts/slideLayout6.xml"/><Relationship Id="rId26" Type="http://schemas.openxmlformats.org/officeDocument/2006/relationships/slideLayout" Target="../slideLayouts/slideLayout7.xml"/><Relationship Id="rId27" Type="http://schemas.openxmlformats.org/officeDocument/2006/relationships/slideLayout" Target="../slideLayouts/slideLayout8.xml"/><Relationship Id="rId28" Type="http://schemas.openxmlformats.org/officeDocument/2006/relationships/slideLayout" Target="../slideLayouts/slideLayout9.xml"/><Relationship Id="rId29" Type="http://schemas.openxmlformats.org/officeDocument/2006/relationships/slideLayout" Target="../slideLayouts/slideLayout10.xml"/><Relationship Id="rId3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2880" y="0"/>
            <a:ext cx="7548840" cy="1067616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588240" y="4526280"/>
            <a:ext cx="3443040" cy="5436720"/>
          </a:xfrm>
          <a:prstGeom prst="rect">
            <a:avLst/>
          </a:prstGeom>
          <a:ln w="0">
            <a:noFill/>
          </a:ln>
        </p:spPr>
      </p:pic>
      <p:pic>
        <p:nvPicPr>
          <p:cNvPr id="2" name="bg object 18" descr=""/>
          <p:cNvPicPr/>
          <p:nvPr/>
        </p:nvPicPr>
        <p:blipFill>
          <a:blip r:embed="rId4"/>
          <a:stretch/>
        </p:blipFill>
        <p:spPr>
          <a:xfrm>
            <a:off x="1283040" y="6632280"/>
            <a:ext cx="5683320" cy="4040640"/>
          </a:xfrm>
          <a:prstGeom prst="rect">
            <a:avLst/>
          </a:prstGeom>
          <a:ln w="0">
            <a:noFill/>
          </a:ln>
        </p:spPr>
      </p:pic>
      <p:pic>
        <p:nvPicPr>
          <p:cNvPr id="3" name="bg object 19" descr=""/>
          <p:cNvPicPr/>
          <p:nvPr/>
        </p:nvPicPr>
        <p:blipFill>
          <a:blip r:embed="rId5"/>
          <a:stretch/>
        </p:blipFill>
        <p:spPr>
          <a:xfrm>
            <a:off x="588240" y="0"/>
            <a:ext cx="5646960" cy="6628320"/>
          </a:xfrm>
          <a:prstGeom prst="rect">
            <a:avLst/>
          </a:prstGeom>
          <a:ln w="0">
            <a:noFill/>
          </a:ln>
        </p:spPr>
      </p:pic>
      <p:pic>
        <p:nvPicPr>
          <p:cNvPr id="4" name="bg object 20" descr=""/>
          <p:cNvPicPr/>
          <p:nvPr/>
        </p:nvPicPr>
        <p:blipFill>
          <a:blip r:embed="rId6"/>
          <a:stretch/>
        </p:blipFill>
        <p:spPr>
          <a:xfrm>
            <a:off x="3974760" y="0"/>
            <a:ext cx="2982960" cy="4906080"/>
          </a:xfrm>
          <a:prstGeom prst="rect">
            <a:avLst/>
          </a:prstGeom>
          <a:ln w="0">
            <a:noFill/>
          </a:ln>
        </p:spPr>
      </p:pic>
      <p:pic>
        <p:nvPicPr>
          <p:cNvPr id="5" name="bg object 21" descr=""/>
          <p:cNvPicPr/>
          <p:nvPr/>
        </p:nvPicPr>
        <p:blipFill>
          <a:blip r:embed="rId7"/>
          <a:stretch/>
        </p:blipFill>
        <p:spPr>
          <a:xfrm>
            <a:off x="1493640" y="0"/>
            <a:ext cx="4808520" cy="2949480"/>
          </a:xfrm>
          <a:prstGeom prst="rect">
            <a:avLst/>
          </a:prstGeom>
          <a:ln w="0">
            <a:noFill/>
          </a:ln>
        </p:spPr>
      </p:pic>
      <p:pic>
        <p:nvPicPr>
          <p:cNvPr id="6" name="bg object 22" descr=""/>
          <p:cNvPicPr/>
          <p:nvPr/>
        </p:nvPicPr>
        <p:blipFill>
          <a:blip r:embed="rId8"/>
          <a:stretch/>
        </p:blipFill>
        <p:spPr>
          <a:xfrm>
            <a:off x="588240" y="7098840"/>
            <a:ext cx="5284080" cy="3577320"/>
          </a:xfrm>
          <a:prstGeom prst="rect">
            <a:avLst/>
          </a:prstGeom>
          <a:ln w="0">
            <a:noFill/>
          </a:ln>
        </p:spPr>
      </p:pic>
      <p:pic>
        <p:nvPicPr>
          <p:cNvPr id="7" name="bg object 23" descr=""/>
          <p:cNvPicPr/>
          <p:nvPr/>
        </p:nvPicPr>
        <p:blipFill>
          <a:blip r:embed="rId9"/>
          <a:stretch/>
        </p:blipFill>
        <p:spPr>
          <a:xfrm>
            <a:off x="573120" y="521280"/>
            <a:ext cx="754920" cy="761040"/>
          </a:xfrm>
          <a:prstGeom prst="rect">
            <a:avLst/>
          </a:prstGeom>
          <a:ln w="0">
            <a:noFill/>
          </a:ln>
        </p:spPr>
      </p:pic>
      <p:pic>
        <p:nvPicPr>
          <p:cNvPr id="8" name="bg object 24" descr=""/>
          <p:cNvPicPr/>
          <p:nvPr/>
        </p:nvPicPr>
        <p:blipFill>
          <a:blip r:embed="rId10"/>
          <a:stretch/>
        </p:blipFill>
        <p:spPr>
          <a:xfrm>
            <a:off x="5678280" y="3340440"/>
            <a:ext cx="516960" cy="581040"/>
          </a:xfrm>
          <a:prstGeom prst="rect">
            <a:avLst/>
          </a:prstGeom>
          <a:ln w="0">
            <a:noFill/>
          </a:ln>
        </p:spPr>
      </p:pic>
      <p:pic>
        <p:nvPicPr>
          <p:cNvPr id="9" name="bg object 25" descr=""/>
          <p:cNvPicPr/>
          <p:nvPr/>
        </p:nvPicPr>
        <p:blipFill>
          <a:blip r:embed="rId11"/>
          <a:stretch/>
        </p:blipFill>
        <p:spPr>
          <a:xfrm>
            <a:off x="1487520" y="7574400"/>
            <a:ext cx="514080" cy="514080"/>
          </a:xfrm>
          <a:prstGeom prst="rect">
            <a:avLst/>
          </a:prstGeom>
          <a:ln w="0">
            <a:noFill/>
          </a:ln>
        </p:spPr>
      </p:pic>
      <p:pic>
        <p:nvPicPr>
          <p:cNvPr id="10" name="bg object 26" descr=""/>
          <p:cNvPicPr/>
          <p:nvPr/>
        </p:nvPicPr>
        <p:blipFill>
          <a:blip r:embed="rId12"/>
          <a:stretch/>
        </p:blipFill>
        <p:spPr>
          <a:xfrm>
            <a:off x="3529440" y="4770000"/>
            <a:ext cx="196920" cy="270360"/>
          </a:xfrm>
          <a:prstGeom prst="rect">
            <a:avLst/>
          </a:prstGeom>
          <a:ln w="0">
            <a:noFill/>
          </a:ln>
        </p:spPr>
      </p:pic>
      <p:pic>
        <p:nvPicPr>
          <p:cNvPr id="11" name="bg object 27" descr=""/>
          <p:cNvPicPr/>
          <p:nvPr/>
        </p:nvPicPr>
        <p:blipFill>
          <a:blip r:embed="rId13"/>
          <a:stretch/>
        </p:blipFill>
        <p:spPr>
          <a:xfrm>
            <a:off x="3776400" y="4846320"/>
            <a:ext cx="105480" cy="187920"/>
          </a:xfrm>
          <a:prstGeom prst="rect">
            <a:avLst/>
          </a:prstGeom>
          <a:ln w="0">
            <a:noFill/>
          </a:ln>
        </p:spPr>
      </p:pic>
      <p:sp>
        <p:nvSpPr>
          <p:cNvPr id="12" name="bg object 28"/>
          <p:cNvSpPr/>
          <p:nvPr/>
        </p:nvSpPr>
        <p:spPr>
          <a:xfrm>
            <a:off x="1182600" y="9524880"/>
            <a:ext cx="595800" cy="681480"/>
          </a:xfrm>
          <a:custGeom>
            <a:avLst/>
            <a:gdLst/>
            <a:ahLst/>
            <a:rect l="l" t="t" r="r" b="b"/>
            <a:pathLst>
              <a:path w="596900" h="682625">
                <a:moveTo>
                  <a:pt x="21513" y="226948"/>
                </a:moveTo>
                <a:lnTo>
                  <a:pt x="13919" y="226948"/>
                </a:lnTo>
                <a:lnTo>
                  <a:pt x="8229" y="232028"/>
                </a:lnTo>
                <a:lnTo>
                  <a:pt x="4432" y="239026"/>
                </a:lnTo>
                <a:lnTo>
                  <a:pt x="1892" y="246659"/>
                </a:lnTo>
                <a:lnTo>
                  <a:pt x="634" y="254279"/>
                </a:lnTo>
                <a:lnTo>
                  <a:pt x="0" y="263817"/>
                </a:lnTo>
                <a:lnTo>
                  <a:pt x="0" y="270814"/>
                </a:lnTo>
                <a:lnTo>
                  <a:pt x="1892" y="279717"/>
                </a:lnTo>
                <a:lnTo>
                  <a:pt x="9486" y="283527"/>
                </a:lnTo>
                <a:lnTo>
                  <a:pt x="22148" y="280352"/>
                </a:lnTo>
                <a:lnTo>
                  <a:pt x="24676" y="273354"/>
                </a:lnTo>
                <a:lnTo>
                  <a:pt x="23418" y="266357"/>
                </a:lnTo>
                <a:lnTo>
                  <a:pt x="26581" y="259372"/>
                </a:lnTo>
                <a:lnTo>
                  <a:pt x="28473" y="253009"/>
                </a:lnTo>
                <a:lnTo>
                  <a:pt x="29743" y="245376"/>
                </a:lnTo>
                <a:lnTo>
                  <a:pt x="30378" y="238391"/>
                </a:lnTo>
                <a:lnTo>
                  <a:pt x="27851" y="230758"/>
                </a:lnTo>
                <a:lnTo>
                  <a:pt x="21513" y="226948"/>
                </a:lnTo>
                <a:close/>
                <a:moveTo>
                  <a:pt x="74675" y="352183"/>
                </a:moveTo>
                <a:lnTo>
                  <a:pt x="48729" y="380784"/>
                </a:lnTo>
                <a:lnTo>
                  <a:pt x="47459" y="392226"/>
                </a:lnTo>
                <a:lnTo>
                  <a:pt x="48094" y="399224"/>
                </a:lnTo>
                <a:lnTo>
                  <a:pt x="55054" y="406857"/>
                </a:lnTo>
                <a:lnTo>
                  <a:pt x="62649" y="403669"/>
                </a:lnTo>
                <a:lnTo>
                  <a:pt x="72783" y="397954"/>
                </a:lnTo>
                <a:lnTo>
                  <a:pt x="80365" y="389051"/>
                </a:lnTo>
                <a:lnTo>
                  <a:pt x="84162" y="378244"/>
                </a:lnTo>
                <a:lnTo>
                  <a:pt x="84797" y="366166"/>
                </a:lnTo>
                <a:lnTo>
                  <a:pt x="84162" y="359816"/>
                </a:lnTo>
                <a:lnTo>
                  <a:pt x="80365" y="354723"/>
                </a:lnTo>
                <a:lnTo>
                  <a:pt x="74675" y="352183"/>
                </a:lnTo>
                <a:close/>
                <a:moveTo>
                  <a:pt x="86702" y="94081"/>
                </a:moveTo>
                <a:lnTo>
                  <a:pt x="80365" y="94081"/>
                </a:lnTo>
                <a:lnTo>
                  <a:pt x="75310" y="97269"/>
                </a:lnTo>
                <a:lnTo>
                  <a:pt x="69608" y="102984"/>
                </a:lnTo>
                <a:lnTo>
                  <a:pt x="67081" y="109981"/>
                </a:lnTo>
                <a:lnTo>
                  <a:pt x="66446" y="120154"/>
                </a:lnTo>
                <a:lnTo>
                  <a:pt x="67081" y="122694"/>
                </a:lnTo>
                <a:lnTo>
                  <a:pt x="68986" y="124599"/>
                </a:lnTo>
                <a:lnTo>
                  <a:pt x="68986" y="129044"/>
                </a:lnTo>
                <a:lnTo>
                  <a:pt x="70878" y="133502"/>
                </a:lnTo>
                <a:lnTo>
                  <a:pt x="80365" y="138582"/>
                </a:lnTo>
                <a:lnTo>
                  <a:pt x="87337" y="136677"/>
                </a:lnTo>
                <a:lnTo>
                  <a:pt x="91185" y="130949"/>
                </a:lnTo>
                <a:lnTo>
                  <a:pt x="94234" y="124599"/>
                </a:lnTo>
                <a:lnTo>
                  <a:pt x="96138" y="116966"/>
                </a:lnTo>
                <a:lnTo>
                  <a:pt x="96138" y="109981"/>
                </a:lnTo>
                <a:lnTo>
                  <a:pt x="94868" y="102349"/>
                </a:lnTo>
                <a:lnTo>
                  <a:pt x="91820" y="97269"/>
                </a:lnTo>
                <a:lnTo>
                  <a:pt x="86702" y="94081"/>
                </a:lnTo>
                <a:close/>
                <a:moveTo>
                  <a:pt x="104393" y="535266"/>
                </a:moveTo>
                <a:lnTo>
                  <a:pt x="99948" y="537171"/>
                </a:lnTo>
                <a:lnTo>
                  <a:pt x="96138" y="538441"/>
                </a:lnTo>
                <a:lnTo>
                  <a:pt x="90550" y="545439"/>
                </a:lnTo>
                <a:lnTo>
                  <a:pt x="90550" y="552424"/>
                </a:lnTo>
                <a:lnTo>
                  <a:pt x="109473" y="574039"/>
                </a:lnTo>
                <a:lnTo>
                  <a:pt x="117093" y="574039"/>
                </a:lnTo>
                <a:lnTo>
                  <a:pt x="125984" y="567054"/>
                </a:lnTo>
                <a:lnTo>
                  <a:pt x="127253" y="560057"/>
                </a:lnTo>
                <a:lnTo>
                  <a:pt x="121538" y="549249"/>
                </a:lnTo>
                <a:lnTo>
                  <a:pt x="117728" y="544169"/>
                </a:lnTo>
                <a:lnTo>
                  <a:pt x="113284" y="539711"/>
                </a:lnTo>
                <a:lnTo>
                  <a:pt x="110109" y="535901"/>
                </a:lnTo>
                <a:lnTo>
                  <a:pt x="104393" y="535266"/>
                </a:lnTo>
                <a:close/>
                <a:moveTo>
                  <a:pt x="120268" y="451992"/>
                </a:moveTo>
                <a:lnTo>
                  <a:pt x="113918" y="453262"/>
                </a:lnTo>
                <a:lnTo>
                  <a:pt x="99313" y="457072"/>
                </a:lnTo>
                <a:lnTo>
                  <a:pt x="95503" y="464070"/>
                </a:lnTo>
                <a:lnTo>
                  <a:pt x="99313" y="476783"/>
                </a:lnTo>
                <a:lnTo>
                  <a:pt x="105028" y="479958"/>
                </a:lnTo>
                <a:lnTo>
                  <a:pt x="112013" y="478688"/>
                </a:lnTo>
                <a:lnTo>
                  <a:pt x="126618" y="474878"/>
                </a:lnTo>
                <a:lnTo>
                  <a:pt x="130428" y="467880"/>
                </a:lnTo>
                <a:lnTo>
                  <a:pt x="126618" y="455167"/>
                </a:lnTo>
                <a:lnTo>
                  <a:pt x="120268" y="451992"/>
                </a:lnTo>
                <a:close/>
                <a:moveTo>
                  <a:pt x="170814" y="232663"/>
                </a:moveTo>
                <a:lnTo>
                  <a:pt x="167766" y="233298"/>
                </a:lnTo>
                <a:lnTo>
                  <a:pt x="164591" y="234581"/>
                </a:lnTo>
                <a:lnTo>
                  <a:pt x="161416" y="236486"/>
                </a:lnTo>
                <a:lnTo>
                  <a:pt x="160147" y="237121"/>
                </a:lnTo>
                <a:lnTo>
                  <a:pt x="159512" y="237756"/>
                </a:lnTo>
                <a:lnTo>
                  <a:pt x="158241" y="238391"/>
                </a:lnTo>
                <a:lnTo>
                  <a:pt x="153797" y="241566"/>
                </a:lnTo>
                <a:lnTo>
                  <a:pt x="149987" y="245376"/>
                </a:lnTo>
                <a:lnTo>
                  <a:pt x="146812" y="249834"/>
                </a:lnTo>
                <a:lnTo>
                  <a:pt x="143001" y="256832"/>
                </a:lnTo>
                <a:lnTo>
                  <a:pt x="140462" y="265087"/>
                </a:lnTo>
                <a:lnTo>
                  <a:pt x="140462" y="273989"/>
                </a:lnTo>
                <a:lnTo>
                  <a:pt x="143637" y="280987"/>
                </a:lnTo>
                <a:lnTo>
                  <a:pt x="151256" y="285432"/>
                </a:lnTo>
                <a:lnTo>
                  <a:pt x="158876" y="284797"/>
                </a:lnTo>
                <a:lnTo>
                  <a:pt x="179069" y="254914"/>
                </a:lnTo>
                <a:lnTo>
                  <a:pt x="184784" y="248564"/>
                </a:lnTo>
                <a:lnTo>
                  <a:pt x="184784" y="240296"/>
                </a:lnTo>
                <a:lnTo>
                  <a:pt x="179704" y="233298"/>
                </a:lnTo>
                <a:lnTo>
                  <a:pt x="170814" y="232663"/>
                </a:lnTo>
                <a:close/>
                <a:moveTo>
                  <a:pt x="175259" y="162102"/>
                </a:moveTo>
                <a:lnTo>
                  <a:pt x="160147" y="162102"/>
                </a:lnTo>
                <a:lnTo>
                  <a:pt x="165226" y="165277"/>
                </a:lnTo>
                <a:lnTo>
                  <a:pt x="172084" y="164642"/>
                </a:lnTo>
                <a:lnTo>
                  <a:pt x="175259" y="162102"/>
                </a:lnTo>
                <a:close/>
                <a:moveTo>
                  <a:pt x="173354" y="118236"/>
                </a:moveTo>
                <a:lnTo>
                  <a:pt x="168275" y="122059"/>
                </a:lnTo>
                <a:lnTo>
                  <a:pt x="162051" y="126504"/>
                </a:lnTo>
                <a:lnTo>
                  <a:pt x="156337" y="131597"/>
                </a:lnTo>
                <a:lnTo>
                  <a:pt x="147447" y="144310"/>
                </a:lnTo>
                <a:lnTo>
                  <a:pt x="144272" y="150025"/>
                </a:lnTo>
                <a:lnTo>
                  <a:pt x="146176" y="157657"/>
                </a:lnTo>
                <a:lnTo>
                  <a:pt x="151891" y="160832"/>
                </a:lnTo>
                <a:lnTo>
                  <a:pt x="154431" y="162102"/>
                </a:lnTo>
                <a:lnTo>
                  <a:pt x="157606" y="162737"/>
                </a:lnTo>
                <a:lnTo>
                  <a:pt x="160147" y="162102"/>
                </a:lnTo>
                <a:lnTo>
                  <a:pt x="175259" y="162102"/>
                </a:lnTo>
                <a:lnTo>
                  <a:pt x="181609" y="157022"/>
                </a:lnTo>
                <a:lnTo>
                  <a:pt x="184150" y="151295"/>
                </a:lnTo>
                <a:lnTo>
                  <a:pt x="188594" y="139217"/>
                </a:lnTo>
                <a:lnTo>
                  <a:pt x="187959" y="132232"/>
                </a:lnTo>
                <a:lnTo>
                  <a:pt x="181609" y="120789"/>
                </a:lnTo>
                <a:lnTo>
                  <a:pt x="173354" y="118236"/>
                </a:lnTo>
                <a:close/>
                <a:moveTo>
                  <a:pt x="205104" y="368706"/>
                </a:moveTo>
                <a:lnTo>
                  <a:pt x="199389" y="369341"/>
                </a:lnTo>
                <a:lnTo>
                  <a:pt x="190500" y="379514"/>
                </a:lnTo>
                <a:lnTo>
                  <a:pt x="186054" y="387146"/>
                </a:lnTo>
                <a:lnTo>
                  <a:pt x="182244" y="399859"/>
                </a:lnTo>
                <a:lnTo>
                  <a:pt x="184150" y="404952"/>
                </a:lnTo>
                <a:lnTo>
                  <a:pt x="191769" y="410667"/>
                </a:lnTo>
                <a:lnTo>
                  <a:pt x="197484" y="411937"/>
                </a:lnTo>
                <a:lnTo>
                  <a:pt x="201294" y="408762"/>
                </a:lnTo>
                <a:lnTo>
                  <a:pt x="206247" y="404952"/>
                </a:lnTo>
                <a:lnTo>
                  <a:pt x="211328" y="399859"/>
                </a:lnTo>
                <a:lnTo>
                  <a:pt x="215772" y="394779"/>
                </a:lnTo>
                <a:lnTo>
                  <a:pt x="222122" y="383336"/>
                </a:lnTo>
                <a:lnTo>
                  <a:pt x="220853" y="375704"/>
                </a:lnTo>
                <a:lnTo>
                  <a:pt x="213232" y="371259"/>
                </a:lnTo>
                <a:lnTo>
                  <a:pt x="209422" y="371259"/>
                </a:lnTo>
                <a:lnTo>
                  <a:pt x="205104" y="368706"/>
                </a:lnTo>
                <a:close/>
                <a:moveTo>
                  <a:pt x="211328" y="0"/>
                </a:moveTo>
                <a:lnTo>
                  <a:pt x="184784" y="31153"/>
                </a:lnTo>
                <a:lnTo>
                  <a:pt x="183514" y="37503"/>
                </a:lnTo>
                <a:lnTo>
                  <a:pt x="186689" y="44500"/>
                </a:lnTo>
                <a:lnTo>
                  <a:pt x="193039" y="45770"/>
                </a:lnTo>
                <a:lnTo>
                  <a:pt x="196850" y="47040"/>
                </a:lnTo>
                <a:lnTo>
                  <a:pt x="200659" y="45770"/>
                </a:lnTo>
                <a:lnTo>
                  <a:pt x="203834" y="43865"/>
                </a:lnTo>
                <a:lnTo>
                  <a:pt x="208999" y="43865"/>
                </a:lnTo>
                <a:lnTo>
                  <a:pt x="211962" y="42595"/>
                </a:lnTo>
                <a:lnTo>
                  <a:pt x="214503" y="38138"/>
                </a:lnTo>
                <a:lnTo>
                  <a:pt x="218947" y="27965"/>
                </a:lnTo>
                <a:lnTo>
                  <a:pt x="222122" y="16522"/>
                </a:lnTo>
                <a:lnTo>
                  <a:pt x="220853" y="5714"/>
                </a:lnTo>
                <a:lnTo>
                  <a:pt x="211328" y="0"/>
                </a:lnTo>
                <a:close/>
                <a:moveTo>
                  <a:pt x="208999" y="43865"/>
                </a:moveTo>
                <a:lnTo>
                  <a:pt x="203834" y="43865"/>
                </a:lnTo>
                <a:lnTo>
                  <a:pt x="207517" y="44500"/>
                </a:lnTo>
                <a:lnTo>
                  <a:pt x="208999" y="43865"/>
                </a:lnTo>
                <a:close/>
                <a:moveTo>
                  <a:pt x="208153" y="496493"/>
                </a:moveTo>
                <a:lnTo>
                  <a:pt x="205612" y="497763"/>
                </a:lnTo>
                <a:lnTo>
                  <a:pt x="203834" y="500303"/>
                </a:lnTo>
                <a:lnTo>
                  <a:pt x="198754" y="500303"/>
                </a:lnTo>
                <a:lnTo>
                  <a:pt x="194309" y="504113"/>
                </a:lnTo>
                <a:lnTo>
                  <a:pt x="191134" y="515556"/>
                </a:lnTo>
                <a:lnTo>
                  <a:pt x="194944" y="521284"/>
                </a:lnTo>
                <a:lnTo>
                  <a:pt x="201294" y="523824"/>
                </a:lnTo>
                <a:lnTo>
                  <a:pt x="207517" y="525729"/>
                </a:lnTo>
                <a:lnTo>
                  <a:pt x="220217" y="528269"/>
                </a:lnTo>
                <a:lnTo>
                  <a:pt x="226567" y="528269"/>
                </a:lnTo>
                <a:lnTo>
                  <a:pt x="233553" y="526364"/>
                </a:lnTo>
                <a:lnTo>
                  <a:pt x="237362" y="521284"/>
                </a:lnTo>
                <a:lnTo>
                  <a:pt x="237997" y="514286"/>
                </a:lnTo>
                <a:lnTo>
                  <a:pt x="234822" y="507936"/>
                </a:lnTo>
                <a:lnTo>
                  <a:pt x="229742" y="503478"/>
                </a:lnTo>
                <a:lnTo>
                  <a:pt x="224028" y="500303"/>
                </a:lnTo>
                <a:lnTo>
                  <a:pt x="218312" y="498398"/>
                </a:lnTo>
                <a:lnTo>
                  <a:pt x="211328" y="497128"/>
                </a:lnTo>
                <a:lnTo>
                  <a:pt x="208153" y="496493"/>
                </a:lnTo>
                <a:close/>
                <a:moveTo>
                  <a:pt x="227203" y="575309"/>
                </a:moveTo>
                <a:lnTo>
                  <a:pt x="219582" y="575309"/>
                </a:lnTo>
                <a:lnTo>
                  <a:pt x="210692" y="584212"/>
                </a:lnTo>
                <a:lnTo>
                  <a:pt x="210692" y="591845"/>
                </a:lnTo>
                <a:lnTo>
                  <a:pt x="215137" y="596925"/>
                </a:lnTo>
                <a:lnTo>
                  <a:pt x="220217" y="601383"/>
                </a:lnTo>
                <a:lnTo>
                  <a:pt x="225932" y="606463"/>
                </a:lnTo>
                <a:lnTo>
                  <a:pt x="231647" y="610920"/>
                </a:lnTo>
                <a:lnTo>
                  <a:pt x="237362" y="614730"/>
                </a:lnTo>
                <a:lnTo>
                  <a:pt x="241807" y="617905"/>
                </a:lnTo>
                <a:lnTo>
                  <a:pt x="249300" y="616000"/>
                </a:lnTo>
                <a:lnTo>
                  <a:pt x="255650" y="607098"/>
                </a:lnTo>
                <a:lnTo>
                  <a:pt x="255650" y="600748"/>
                </a:lnTo>
                <a:lnTo>
                  <a:pt x="243585" y="588035"/>
                </a:lnTo>
                <a:lnTo>
                  <a:pt x="242442" y="586752"/>
                </a:lnTo>
                <a:lnTo>
                  <a:pt x="239903" y="585482"/>
                </a:lnTo>
                <a:lnTo>
                  <a:pt x="237362" y="584847"/>
                </a:lnTo>
                <a:lnTo>
                  <a:pt x="233553" y="581672"/>
                </a:lnTo>
                <a:lnTo>
                  <a:pt x="227203" y="575309"/>
                </a:lnTo>
                <a:close/>
                <a:moveTo>
                  <a:pt x="299973" y="271449"/>
                </a:moveTo>
                <a:lnTo>
                  <a:pt x="280288" y="283527"/>
                </a:lnTo>
                <a:lnTo>
                  <a:pt x="277875" y="287972"/>
                </a:lnTo>
                <a:lnTo>
                  <a:pt x="278510" y="292430"/>
                </a:lnTo>
                <a:lnTo>
                  <a:pt x="277875" y="293700"/>
                </a:lnTo>
                <a:lnTo>
                  <a:pt x="278510" y="295605"/>
                </a:lnTo>
                <a:lnTo>
                  <a:pt x="280923" y="303237"/>
                </a:lnTo>
                <a:lnTo>
                  <a:pt x="286638" y="306412"/>
                </a:lnTo>
                <a:lnTo>
                  <a:pt x="292988" y="305142"/>
                </a:lnTo>
                <a:lnTo>
                  <a:pt x="300609" y="303872"/>
                </a:lnTo>
                <a:lnTo>
                  <a:pt x="308228" y="298145"/>
                </a:lnTo>
                <a:lnTo>
                  <a:pt x="311403" y="290525"/>
                </a:lnTo>
                <a:lnTo>
                  <a:pt x="312673" y="287972"/>
                </a:lnTo>
                <a:lnTo>
                  <a:pt x="313309" y="286067"/>
                </a:lnTo>
                <a:lnTo>
                  <a:pt x="312673" y="280352"/>
                </a:lnTo>
                <a:lnTo>
                  <a:pt x="311403" y="277799"/>
                </a:lnTo>
                <a:lnTo>
                  <a:pt x="309498" y="275894"/>
                </a:lnTo>
                <a:lnTo>
                  <a:pt x="305688" y="272719"/>
                </a:lnTo>
                <a:lnTo>
                  <a:pt x="299973" y="271449"/>
                </a:lnTo>
                <a:close/>
                <a:moveTo>
                  <a:pt x="326358" y="446265"/>
                </a:moveTo>
                <a:lnTo>
                  <a:pt x="315848" y="446265"/>
                </a:lnTo>
                <a:lnTo>
                  <a:pt x="318262" y="447535"/>
                </a:lnTo>
                <a:lnTo>
                  <a:pt x="321437" y="448170"/>
                </a:lnTo>
                <a:lnTo>
                  <a:pt x="324612" y="446900"/>
                </a:lnTo>
                <a:lnTo>
                  <a:pt x="326358" y="446265"/>
                </a:lnTo>
                <a:close/>
                <a:moveTo>
                  <a:pt x="349376" y="411937"/>
                </a:moveTo>
                <a:lnTo>
                  <a:pt x="339851" y="412572"/>
                </a:lnTo>
                <a:lnTo>
                  <a:pt x="332231" y="415747"/>
                </a:lnTo>
                <a:lnTo>
                  <a:pt x="323976" y="418934"/>
                </a:lnTo>
                <a:lnTo>
                  <a:pt x="307594" y="424014"/>
                </a:lnTo>
                <a:lnTo>
                  <a:pt x="299973" y="429742"/>
                </a:lnTo>
                <a:lnTo>
                  <a:pt x="299338" y="438632"/>
                </a:lnTo>
                <a:lnTo>
                  <a:pt x="304419" y="445630"/>
                </a:lnTo>
                <a:lnTo>
                  <a:pt x="313944" y="446900"/>
                </a:lnTo>
                <a:lnTo>
                  <a:pt x="315848" y="446265"/>
                </a:lnTo>
                <a:lnTo>
                  <a:pt x="326358" y="446265"/>
                </a:lnTo>
                <a:lnTo>
                  <a:pt x="357504" y="425284"/>
                </a:lnTo>
                <a:lnTo>
                  <a:pt x="355600" y="417029"/>
                </a:lnTo>
                <a:lnTo>
                  <a:pt x="349376" y="411937"/>
                </a:lnTo>
                <a:close/>
                <a:moveTo>
                  <a:pt x="327151" y="516191"/>
                </a:moveTo>
                <a:lnTo>
                  <a:pt x="319531" y="520649"/>
                </a:lnTo>
                <a:lnTo>
                  <a:pt x="317626" y="530821"/>
                </a:lnTo>
                <a:lnTo>
                  <a:pt x="318262" y="533996"/>
                </a:lnTo>
                <a:lnTo>
                  <a:pt x="320801" y="537171"/>
                </a:lnTo>
                <a:lnTo>
                  <a:pt x="321437" y="538441"/>
                </a:lnTo>
                <a:lnTo>
                  <a:pt x="322072" y="539076"/>
                </a:lnTo>
                <a:lnTo>
                  <a:pt x="328422" y="546074"/>
                </a:lnTo>
                <a:lnTo>
                  <a:pt x="336041" y="550519"/>
                </a:lnTo>
                <a:lnTo>
                  <a:pt x="348741" y="553072"/>
                </a:lnTo>
                <a:lnTo>
                  <a:pt x="354964" y="551154"/>
                </a:lnTo>
                <a:lnTo>
                  <a:pt x="357504" y="546709"/>
                </a:lnTo>
                <a:lnTo>
                  <a:pt x="359409" y="542264"/>
                </a:lnTo>
                <a:lnTo>
                  <a:pt x="359409" y="535901"/>
                </a:lnTo>
                <a:lnTo>
                  <a:pt x="332866" y="518096"/>
                </a:lnTo>
                <a:lnTo>
                  <a:pt x="327151" y="516191"/>
                </a:lnTo>
                <a:close/>
                <a:moveTo>
                  <a:pt x="350647" y="178638"/>
                </a:moveTo>
                <a:lnTo>
                  <a:pt x="315848" y="210413"/>
                </a:lnTo>
                <a:lnTo>
                  <a:pt x="306959" y="229488"/>
                </a:lnTo>
                <a:lnTo>
                  <a:pt x="312673" y="235851"/>
                </a:lnTo>
                <a:lnTo>
                  <a:pt x="321437" y="237756"/>
                </a:lnTo>
                <a:lnTo>
                  <a:pt x="329056" y="232663"/>
                </a:lnTo>
                <a:lnTo>
                  <a:pt x="330962" y="230123"/>
                </a:lnTo>
                <a:lnTo>
                  <a:pt x="340487" y="223773"/>
                </a:lnTo>
                <a:lnTo>
                  <a:pt x="349376" y="215506"/>
                </a:lnTo>
                <a:lnTo>
                  <a:pt x="355600" y="205968"/>
                </a:lnTo>
                <a:lnTo>
                  <a:pt x="361314" y="195160"/>
                </a:lnTo>
                <a:lnTo>
                  <a:pt x="363219" y="190715"/>
                </a:lnTo>
                <a:lnTo>
                  <a:pt x="360044" y="184353"/>
                </a:lnTo>
                <a:lnTo>
                  <a:pt x="350647" y="178638"/>
                </a:lnTo>
                <a:close/>
                <a:moveTo>
                  <a:pt x="349376" y="52133"/>
                </a:moveTo>
                <a:lnTo>
                  <a:pt x="323976" y="87731"/>
                </a:lnTo>
                <a:lnTo>
                  <a:pt x="319531" y="91541"/>
                </a:lnTo>
                <a:lnTo>
                  <a:pt x="317626" y="97904"/>
                </a:lnTo>
                <a:lnTo>
                  <a:pt x="323976" y="108064"/>
                </a:lnTo>
                <a:lnTo>
                  <a:pt x="332231" y="111251"/>
                </a:lnTo>
                <a:lnTo>
                  <a:pt x="337312" y="107429"/>
                </a:lnTo>
                <a:lnTo>
                  <a:pt x="348741" y="97269"/>
                </a:lnTo>
                <a:lnTo>
                  <a:pt x="359409" y="83273"/>
                </a:lnTo>
                <a:lnTo>
                  <a:pt x="363219" y="69291"/>
                </a:lnTo>
                <a:lnTo>
                  <a:pt x="354964" y="55943"/>
                </a:lnTo>
                <a:lnTo>
                  <a:pt x="349376" y="52133"/>
                </a:lnTo>
                <a:close/>
                <a:moveTo>
                  <a:pt x="350012" y="642696"/>
                </a:moveTo>
                <a:lnTo>
                  <a:pt x="340487" y="645883"/>
                </a:lnTo>
                <a:lnTo>
                  <a:pt x="337312" y="651598"/>
                </a:lnTo>
                <a:lnTo>
                  <a:pt x="338581" y="658596"/>
                </a:lnTo>
                <a:lnTo>
                  <a:pt x="342391" y="667499"/>
                </a:lnTo>
                <a:lnTo>
                  <a:pt x="348741" y="675119"/>
                </a:lnTo>
                <a:lnTo>
                  <a:pt x="357504" y="680211"/>
                </a:lnTo>
                <a:lnTo>
                  <a:pt x="367029" y="682116"/>
                </a:lnTo>
                <a:lnTo>
                  <a:pt x="370839" y="682116"/>
                </a:lnTo>
                <a:lnTo>
                  <a:pt x="375284" y="679576"/>
                </a:lnTo>
                <a:lnTo>
                  <a:pt x="379729" y="671944"/>
                </a:lnTo>
                <a:lnTo>
                  <a:pt x="379094" y="668134"/>
                </a:lnTo>
                <a:lnTo>
                  <a:pt x="374650" y="657961"/>
                </a:lnTo>
                <a:lnTo>
                  <a:pt x="371475" y="652868"/>
                </a:lnTo>
                <a:lnTo>
                  <a:pt x="367029" y="648423"/>
                </a:lnTo>
                <a:lnTo>
                  <a:pt x="364489" y="645248"/>
                </a:lnTo>
                <a:lnTo>
                  <a:pt x="356234" y="645248"/>
                </a:lnTo>
                <a:lnTo>
                  <a:pt x="353187" y="643343"/>
                </a:lnTo>
                <a:lnTo>
                  <a:pt x="350012" y="642696"/>
                </a:lnTo>
                <a:close/>
                <a:moveTo>
                  <a:pt x="360044" y="644613"/>
                </a:moveTo>
                <a:lnTo>
                  <a:pt x="356234" y="645248"/>
                </a:lnTo>
                <a:lnTo>
                  <a:pt x="364489" y="645248"/>
                </a:lnTo>
                <a:lnTo>
                  <a:pt x="360044" y="644613"/>
                </a:lnTo>
                <a:close/>
                <a:moveTo>
                  <a:pt x="415163" y="483768"/>
                </a:moveTo>
                <a:lnTo>
                  <a:pt x="406907" y="487591"/>
                </a:lnTo>
                <a:lnTo>
                  <a:pt x="403732" y="495211"/>
                </a:lnTo>
                <a:lnTo>
                  <a:pt x="407542" y="503478"/>
                </a:lnTo>
                <a:lnTo>
                  <a:pt x="418338" y="511111"/>
                </a:lnTo>
                <a:lnTo>
                  <a:pt x="429641" y="516191"/>
                </a:lnTo>
                <a:lnTo>
                  <a:pt x="441706" y="518096"/>
                </a:lnTo>
                <a:lnTo>
                  <a:pt x="455040" y="516826"/>
                </a:lnTo>
                <a:lnTo>
                  <a:pt x="460756" y="513651"/>
                </a:lnTo>
                <a:lnTo>
                  <a:pt x="463295" y="507301"/>
                </a:lnTo>
                <a:lnTo>
                  <a:pt x="462025" y="500303"/>
                </a:lnTo>
                <a:lnTo>
                  <a:pt x="424053" y="486956"/>
                </a:lnTo>
                <a:lnTo>
                  <a:pt x="415163" y="483768"/>
                </a:lnTo>
                <a:close/>
                <a:moveTo>
                  <a:pt x="427863" y="485686"/>
                </a:moveTo>
                <a:lnTo>
                  <a:pt x="425957" y="486321"/>
                </a:lnTo>
                <a:lnTo>
                  <a:pt x="424688" y="486956"/>
                </a:lnTo>
                <a:lnTo>
                  <a:pt x="437260" y="486956"/>
                </a:lnTo>
                <a:lnTo>
                  <a:pt x="430275" y="486321"/>
                </a:lnTo>
                <a:lnTo>
                  <a:pt x="427863" y="485686"/>
                </a:lnTo>
                <a:close/>
                <a:moveTo>
                  <a:pt x="454406" y="314680"/>
                </a:moveTo>
                <a:lnTo>
                  <a:pt x="417703" y="326758"/>
                </a:lnTo>
                <a:lnTo>
                  <a:pt x="400557" y="339470"/>
                </a:lnTo>
                <a:lnTo>
                  <a:pt x="402463" y="348373"/>
                </a:lnTo>
                <a:lnTo>
                  <a:pt x="408813" y="354088"/>
                </a:lnTo>
                <a:lnTo>
                  <a:pt x="418338" y="352818"/>
                </a:lnTo>
                <a:lnTo>
                  <a:pt x="423417" y="350278"/>
                </a:lnTo>
                <a:lnTo>
                  <a:pt x="429132" y="347738"/>
                </a:lnTo>
                <a:lnTo>
                  <a:pt x="434085" y="345820"/>
                </a:lnTo>
                <a:lnTo>
                  <a:pt x="442341" y="344550"/>
                </a:lnTo>
                <a:lnTo>
                  <a:pt x="449325" y="343280"/>
                </a:lnTo>
                <a:lnTo>
                  <a:pt x="456945" y="340740"/>
                </a:lnTo>
                <a:lnTo>
                  <a:pt x="463931" y="336930"/>
                </a:lnTo>
                <a:lnTo>
                  <a:pt x="468883" y="329933"/>
                </a:lnTo>
                <a:lnTo>
                  <a:pt x="468249" y="321665"/>
                </a:lnTo>
                <a:lnTo>
                  <a:pt x="463295" y="315950"/>
                </a:lnTo>
                <a:lnTo>
                  <a:pt x="454406" y="314680"/>
                </a:lnTo>
                <a:close/>
                <a:moveTo>
                  <a:pt x="457581" y="123964"/>
                </a:moveTo>
                <a:lnTo>
                  <a:pt x="429641" y="157657"/>
                </a:lnTo>
                <a:lnTo>
                  <a:pt x="430910" y="164642"/>
                </a:lnTo>
                <a:lnTo>
                  <a:pt x="436625" y="168465"/>
                </a:lnTo>
                <a:lnTo>
                  <a:pt x="441706" y="171640"/>
                </a:lnTo>
                <a:lnTo>
                  <a:pt x="449961" y="169735"/>
                </a:lnTo>
                <a:lnTo>
                  <a:pt x="453136" y="163372"/>
                </a:lnTo>
                <a:lnTo>
                  <a:pt x="455040" y="163372"/>
                </a:lnTo>
                <a:lnTo>
                  <a:pt x="456311" y="162737"/>
                </a:lnTo>
                <a:lnTo>
                  <a:pt x="458215" y="162102"/>
                </a:lnTo>
                <a:lnTo>
                  <a:pt x="464565" y="156387"/>
                </a:lnTo>
                <a:lnTo>
                  <a:pt x="468249" y="150025"/>
                </a:lnTo>
                <a:lnTo>
                  <a:pt x="470153" y="141757"/>
                </a:lnTo>
                <a:lnTo>
                  <a:pt x="470153" y="133502"/>
                </a:lnTo>
                <a:lnTo>
                  <a:pt x="469519" y="129679"/>
                </a:lnTo>
                <a:lnTo>
                  <a:pt x="465200" y="126504"/>
                </a:lnTo>
                <a:lnTo>
                  <a:pt x="457581" y="123964"/>
                </a:lnTo>
                <a:close/>
                <a:moveTo>
                  <a:pt x="473963" y="624903"/>
                </a:moveTo>
                <a:lnTo>
                  <a:pt x="470153" y="626808"/>
                </a:lnTo>
                <a:lnTo>
                  <a:pt x="468249" y="629983"/>
                </a:lnTo>
                <a:lnTo>
                  <a:pt x="465836" y="630618"/>
                </a:lnTo>
                <a:lnTo>
                  <a:pt x="463931" y="631253"/>
                </a:lnTo>
                <a:lnTo>
                  <a:pt x="458215" y="637616"/>
                </a:lnTo>
                <a:lnTo>
                  <a:pt x="456945" y="645883"/>
                </a:lnTo>
                <a:lnTo>
                  <a:pt x="468249" y="655421"/>
                </a:lnTo>
                <a:lnTo>
                  <a:pt x="475233" y="659866"/>
                </a:lnTo>
                <a:lnTo>
                  <a:pt x="486663" y="664946"/>
                </a:lnTo>
                <a:lnTo>
                  <a:pt x="489838" y="665581"/>
                </a:lnTo>
                <a:lnTo>
                  <a:pt x="496824" y="662406"/>
                </a:lnTo>
                <a:lnTo>
                  <a:pt x="499999" y="659866"/>
                </a:lnTo>
                <a:lnTo>
                  <a:pt x="501903" y="649058"/>
                </a:lnTo>
                <a:lnTo>
                  <a:pt x="500633" y="641426"/>
                </a:lnTo>
                <a:lnTo>
                  <a:pt x="491108" y="629348"/>
                </a:lnTo>
                <a:lnTo>
                  <a:pt x="485394" y="626173"/>
                </a:lnTo>
                <a:lnTo>
                  <a:pt x="477774" y="625538"/>
                </a:lnTo>
                <a:lnTo>
                  <a:pt x="473963" y="624903"/>
                </a:lnTo>
                <a:close/>
                <a:moveTo>
                  <a:pt x="542289" y="232663"/>
                </a:moveTo>
                <a:lnTo>
                  <a:pt x="532257" y="239661"/>
                </a:lnTo>
                <a:lnTo>
                  <a:pt x="527176" y="243471"/>
                </a:lnTo>
                <a:lnTo>
                  <a:pt x="521462" y="246659"/>
                </a:lnTo>
                <a:lnTo>
                  <a:pt x="519556" y="247294"/>
                </a:lnTo>
                <a:lnTo>
                  <a:pt x="517651" y="248564"/>
                </a:lnTo>
                <a:lnTo>
                  <a:pt x="516381" y="249834"/>
                </a:lnTo>
                <a:lnTo>
                  <a:pt x="511301" y="253009"/>
                </a:lnTo>
                <a:lnTo>
                  <a:pt x="508762" y="254279"/>
                </a:lnTo>
                <a:lnTo>
                  <a:pt x="503174" y="261277"/>
                </a:lnTo>
                <a:lnTo>
                  <a:pt x="504951" y="269544"/>
                </a:lnTo>
                <a:lnTo>
                  <a:pt x="511301" y="275259"/>
                </a:lnTo>
                <a:lnTo>
                  <a:pt x="520826" y="274624"/>
                </a:lnTo>
                <a:lnTo>
                  <a:pt x="524637" y="272719"/>
                </a:lnTo>
                <a:lnTo>
                  <a:pt x="529082" y="270179"/>
                </a:lnTo>
                <a:lnTo>
                  <a:pt x="532892" y="268274"/>
                </a:lnTo>
                <a:lnTo>
                  <a:pt x="556259" y="244106"/>
                </a:lnTo>
                <a:lnTo>
                  <a:pt x="549275" y="235216"/>
                </a:lnTo>
                <a:lnTo>
                  <a:pt x="542289" y="232663"/>
                </a:lnTo>
                <a:close/>
                <a:moveTo>
                  <a:pt x="568959" y="436727"/>
                </a:moveTo>
                <a:lnTo>
                  <a:pt x="560705" y="437362"/>
                </a:lnTo>
                <a:lnTo>
                  <a:pt x="551814" y="438632"/>
                </a:lnTo>
                <a:lnTo>
                  <a:pt x="545464" y="439280"/>
                </a:lnTo>
                <a:lnTo>
                  <a:pt x="541655" y="447535"/>
                </a:lnTo>
                <a:lnTo>
                  <a:pt x="544194" y="455802"/>
                </a:lnTo>
                <a:lnTo>
                  <a:pt x="545464" y="457707"/>
                </a:lnTo>
                <a:lnTo>
                  <a:pt x="547369" y="458977"/>
                </a:lnTo>
                <a:lnTo>
                  <a:pt x="548639" y="462800"/>
                </a:lnTo>
                <a:lnTo>
                  <a:pt x="551180" y="465340"/>
                </a:lnTo>
                <a:lnTo>
                  <a:pt x="554989" y="467245"/>
                </a:lnTo>
                <a:lnTo>
                  <a:pt x="567055" y="469150"/>
                </a:lnTo>
                <a:lnTo>
                  <a:pt x="578484" y="468515"/>
                </a:lnTo>
                <a:lnTo>
                  <a:pt x="587882" y="463435"/>
                </a:lnTo>
                <a:lnTo>
                  <a:pt x="594232" y="453262"/>
                </a:lnTo>
                <a:lnTo>
                  <a:pt x="596773" y="447535"/>
                </a:lnTo>
                <a:lnTo>
                  <a:pt x="592327" y="439280"/>
                </a:lnTo>
                <a:lnTo>
                  <a:pt x="585977" y="438632"/>
                </a:lnTo>
                <a:lnTo>
                  <a:pt x="577850" y="437362"/>
                </a:lnTo>
                <a:lnTo>
                  <a:pt x="568959" y="436727"/>
                </a:lnTo>
                <a:close/>
              </a:path>
            </a:pathLst>
          </a:custGeom>
          <a:solidFill>
            <a:srgbClr val="b560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bg object 29"/>
          <p:cNvSpPr/>
          <p:nvPr/>
        </p:nvSpPr>
        <p:spPr>
          <a:xfrm>
            <a:off x="5678280" y="277200"/>
            <a:ext cx="758520" cy="489240"/>
          </a:xfrm>
          <a:custGeom>
            <a:avLst/>
            <a:gdLst/>
            <a:ahLst/>
            <a:rect l="l" t="t" r="r" b="b"/>
            <a:pathLst>
              <a:path w="759460" h="490220">
                <a:moveTo>
                  <a:pt x="10795" y="121666"/>
                </a:moveTo>
                <a:lnTo>
                  <a:pt x="3810" y="124333"/>
                </a:lnTo>
                <a:lnTo>
                  <a:pt x="0" y="131318"/>
                </a:lnTo>
                <a:lnTo>
                  <a:pt x="0" y="142113"/>
                </a:lnTo>
                <a:lnTo>
                  <a:pt x="515" y="150368"/>
                </a:lnTo>
                <a:lnTo>
                  <a:pt x="635" y="163195"/>
                </a:lnTo>
                <a:lnTo>
                  <a:pt x="1270" y="173355"/>
                </a:lnTo>
                <a:lnTo>
                  <a:pt x="4445" y="180340"/>
                </a:lnTo>
                <a:lnTo>
                  <a:pt x="11429" y="182880"/>
                </a:lnTo>
                <a:lnTo>
                  <a:pt x="18414" y="180975"/>
                </a:lnTo>
                <a:lnTo>
                  <a:pt x="21589" y="173355"/>
                </a:lnTo>
                <a:lnTo>
                  <a:pt x="21589" y="150368"/>
                </a:lnTo>
                <a:lnTo>
                  <a:pt x="20320" y="147827"/>
                </a:lnTo>
                <a:lnTo>
                  <a:pt x="20320" y="131318"/>
                </a:lnTo>
                <a:lnTo>
                  <a:pt x="17145" y="124333"/>
                </a:lnTo>
                <a:lnTo>
                  <a:pt x="10795" y="121666"/>
                </a:lnTo>
                <a:close/>
                <a:moveTo>
                  <a:pt x="34925" y="0"/>
                </a:moveTo>
                <a:lnTo>
                  <a:pt x="27939" y="635"/>
                </a:lnTo>
                <a:lnTo>
                  <a:pt x="23495" y="6985"/>
                </a:lnTo>
                <a:lnTo>
                  <a:pt x="21589" y="18542"/>
                </a:lnTo>
                <a:lnTo>
                  <a:pt x="20954" y="19812"/>
                </a:lnTo>
                <a:lnTo>
                  <a:pt x="20912" y="22351"/>
                </a:lnTo>
                <a:lnTo>
                  <a:pt x="20200" y="33147"/>
                </a:lnTo>
                <a:lnTo>
                  <a:pt x="19685" y="41401"/>
                </a:lnTo>
                <a:lnTo>
                  <a:pt x="19685" y="60579"/>
                </a:lnTo>
                <a:lnTo>
                  <a:pt x="22860" y="66929"/>
                </a:lnTo>
                <a:lnTo>
                  <a:pt x="29210" y="70104"/>
                </a:lnTo>
                <a:lnTo>
                  <a:pt x="35560" y="69469"/>
                </a:lnTo>
                <a:lnTo>
                  <a:pt x="40004" y="63119"/>
                </a:lnTo>
                <a:lnTo>
                  <a:pt x="41275" y="52959"/>
                </a:lnTo>
                <a:lnTo>
                  <a:pt x="41910" y="42672"/>
                </a:lnTo>
                <a:lnTo>
                  <a:pt x="41797" y="31242"/>
                </a:lnTo>
                <a:lnTo>
                  <a:pt x="41275" y="22351"/>
                </a:lnTo>
                <a:lnTo>
                  <a:pt x="42545" y="15240"/>
                </a:lnTo>
                <a:lnTo>
                  <a:pt x="42545" y="12065"/>
                </a:lnTo>
                <a:lnTo>
                  <a:pt x="41275" y="4445"/>
                </a:lnTo>
                <a:lnTo>
                  <a:pt x="34925" y="0"/>
                </a:lnTo>
                <a:close/>
                <a:moveTo>
                  <a:pt x="67945" y="247269"/>
                </a:moveTo>
                <a:lnTo>
                  <a:pt x="60960" y="249809"/>
                </a:lnTo>
                <a:lnTo>
                  <a:pt x="60325" y="255524"/>
                </a:lnTo>
                <a:lnTo>
                  <a:pt x="59689" y="257429"/>
                </a:lnTo>
                <a:lnTo>
                  <a:pt x="59689" y="261874"/>
                </a:lnTo>
                <a:lnTo>
                  <a:pt x="58420" y="263906"/>
                </a:lnTo>
                <a:lnTo>
                  <a:pt x="58420" y="284225"/>
                </a:lnTo>
                <a:lnTo>
                  <a:pt x="61595" y="291211"/>
                </a:lnTo>
                <a:lnTo>
                  <a:pt x="68579" y="293750"/>
                </a:lnTo>
                <a:lnTo>
                  <a:pt x="74929" y="291211"/>
                </a:lnTo>
                <a:lnTo>
                  <a:pt x="78104" y="284225"/>
                </a:lnTo>
                <a:lnTo>
                  <a:pt x="78104" y="275971"/>
                </a:lnTo>
                <a:lnTo>
                  <a:pt x="78739" y="268350"/>
                </a:lnTo>
                <a:lnTo>
                  <a:pt x="80645" y="255524"/>
                </a:lnTo>
                <a:lnTo>
                  <a:pt x="78739" y="249809"/>
                </a:lnTo>
                <a:lnTo>
                  <a:pt x="73025" y="247904"/>
                </a:lnTo>
                <a:lnTo>
                  <a:pt x="67945" y="247269"/>
                </a:lnTo>
                <a:close/>
                <a:moveTo>
                  <a:pt x="69214" y="149733"/>
                </a:moveTo>
                <a:lnTo>
                  <a:pt x="64135" y="153543"/>
                </a:lnTo>
                <a:lnTo>
                  <a:pt x="60325" y="155448"/>
                </a:lnTo>
                <a:lnTo>
                  <a:pt x="57785" y="158750"/>
                </a:lnTo>
                <a:lnTo>
                  <a:pt x="59054" y="168275"/>
                </a:lnTo>
                <a:lnTo>
                  <a:pt x="59054" y="187960"/>
                </a:lnTo>
                <a:lnTo>
                  <a:pt x="62229" y="195072"/>
                </a:lnTo>
                <a:lnTo>
                  <a:pt x="69214" y="197612"/>
                </a:lnTo>
                <a:lnTo>
                  <a:pt x="76200" y="195072"/>
                </a:lnTo>
                <a:lnTo>
                  <a:pt x="79375" y="187960"/>
                </a:lnTo>
                <a:lnTo>
                  <a:pt x="79375" y="180340"/>
                </a:lnTo>
                <a:lnTo>
                  <a:pt x="80010" y="173990"/>
                </a:lnTo>
                <a:lnTo>
                  <a:pt x="80645" y="168275"/>
                </a:lnTo>
                <a:lnTo>
                  <a:pt x="81914" y="161925"/>
                </a:lnTo>
                <a:lnTo>
                  <a:pt x="81279" y="154813"/>
                </a:lnTo>
                <a:lnTo>
                  <a:pt x="76200" y="150368"/>
                </a:lnTo>
                <a:lnTo>
                  <a:pt x="69214" y="149733"/>
                </a:lnTo>
                <a:close/>
                <a:moveTo>
                  <a:pt x="102108" y="24892"/>
                </a:moveTo>
                <a:lnTo>
                  <a:pt x="95758" y="28067"/>
                </a:lnTo>
                <a:lnTo>
                  <a:pt x="95758" y="60579"/>
                </a:lnTo>
                <a:lnTo>
                  <a:pt x="96392" y="77089"/>
                </a:lnTo>
                <a:lnTo>
                  <a:pt x="97662" y="84709"/>
                </a:lnTo>
                <a:lnTo>
                  <a:pt x="111633" y="88646"/>
                </a:lnTo>
                <a:lnTo>
                  <a:pt x="117983" y="85344"/>
                </a:lnTo>
                <a:lnTo>
                  <a:pt x="119252" y="80264"/>
                </a:lnTo>
                <a:lnTo>
                  <a:pt x="121158" y="68199"/>
                </a:lnTo>
                <a:lnTo>
                  <a:pt x="122427" y="56134"/>
                </a:lnTo>
                <a:lnTo>
                  <a:pt x="121792" y="43942"/>
                </a:lnTo>
                <a:lnTo>
                  <a:pt x="120523" y="31242"/>
                </a:lnTo>
                <a:lnTo>
                  <a:pt x="120003" y="25526"/>
                </a:lnTo>
                <a:lnTo>
                  <a:pt x="107823" y="25526"/>
                </a:lnTo>
                <a:lnTo>
                  <a:pt x="102108" y="24892"/>
                </a:lnTo>
                <a:close/>
                <a:moveTo>
                  <a:pt x="112902" y="22987"/>
                </a:moveTo>
                <a:lnTo>
                  <a:pt x="107823" y="25526"/>
                </a:lnTo>
                <a:lnTo>
                  <a:pt x="120003" y="25526"/>
                </a:lnTo>
                <a:lnTo>
                  <a:pt x="119887" y="24257"/>
                </a:lnTo>
                <a:lnTo>
                  <a:pt x="112902" y="22987"/>
                </a:lnTo>
                <a:close/>
                <a:moveTo>
                  <a:pt x="138937" y="256794"/>
                </a:moveTo>
                <a:lnTo>
                  <a:pt x="131952" y="258699"/>
                </a:lnTo>
                <a:lnTo>
                  <a:pt x="128142" y="266446"/>
                </a:lnTo>
                <a:lnTo>
                  <a:pt x="128142" y="281050"/>
                </a:lnTo>
                <a:lnTo>
                  <a:pt x="128777" y="288036"/>
                </a:lnTo>
                <a:lnTo>
                  <a:pt x="129412" y="295656"/>
                </a:lnTo>
                <a:lnTo>
                  <a:pt x="132587" y="302768"/>
                </a:lnTo>
                <a:lnTo>
                  <a:pt x="139573" y="305308"/>
                </a:lnTo>
                <a:lnTo>
                  <a:pt x="146558" y="302768"/>
                </a:lnTo>
                <a:lnTo>
                  <a:pt x="149098" y="295656"/>
                </a:lnTo>
                <a:lnTo>
                  <a:pt x="149733" y="269621"/>
                </a:lnTo>
                <a:lnTo>
                  <a:pt x="149098" y="267716"/>
                </a:lnTo>
                <a:lnTo>
                  <a:pt x="148462" y="266446"/>
                </a:lnTo>
                <a:lnTo>
                  <a:pt x="145923" y="258699"/>
                </a:lnTo>
                <a:lnTo>
                  <a:pt x="138937" y="256794"/>
                </a:lnTo>
                <a:close/>
                <a:moveTo>
                  <a:pt x="147192" y="128143"/>
                </a:moveTo>
                <a:lnTo>
                  <a:pt x="141477" y="131318"/>
                </a:lnTo>
                <a:lnTo>
                  <a:pt x="136398" y="131318"/>
                </a:lnTo>
                <a:lnTo>
                  <a:pt x="131317" y="134493"/>
                </a:lnTo>
                <a:lnTo>
                  <a:pt x="135127" y="183515"/>
                </a:lnTo>
                <a:lnTo>
                  <a:pt x="147827" y="189230"/>
                </a:lnTo>
                <a:lnTo>
                  <a:pt x="153542" y="186055"/>
                </a:lnTo>
                <a:lnTo>
                  <a:pt x="154177" y="181610"/>
                </a:lnTo>
                <a:lnTo>
                  <a:pt x="156083" y="170815"/>
                </a:lnTo>
                <a:lnTo>
                  <a:pt x="156717" y="160655"/>
                </a:lnTo>
                <a:lnTo>
                  <a:pt x="156717" y="139573"/>
                </a:lnTo>
                <a:lnTo>
                  <a:pt x="156083" y="131318"/>
                </a:lnTo>
                <a:lnTo>
                  <a:pt x="147192" y="128143"/>
                </a:lnTo>
                <a:close/>
                <a:moveTo>
                  <a:pt x="177037" y="346075"/>
                </a:moveTo>
                <a:lnTo>
                  <a:pt x="171958" y="347980"/>
                </a:lnTo>
                <a:lnTo>
                  <a:pt x="170052" y="351155"/>
                </a:lnTo>
                <a:lnTo>
                  <a:pt x="165608" y="352425"/>
                </a:lnTo>
                <a:lnTo>
                  <a:pt x="162433" y="355600"/>
                </a:lnTo>
                <a:lnTo>
                  <a:pt x="162433" y="385572"/>
                </a:lnTo>
                <a:lnTo>
                  <a:pt x="164973" y="392557"/>
                </a:lnTo>
                <a:lnTo>
                  <a:pt x="171323" y="395097"/>
                </a:lnTo>
                <a:lnTo>
                  <a:pt x="177673" y="393826"/>
                </a:lnTo>
                <a:lnTo>
                  <a:pt x="182117" y="388112"/>
                </a:lnTo>
                <a:lnTo>
                  <a:pt x="185927" y="374142"/>
                </a:lnTo>
                <a:lnTo>
                  <a:pt x="187198" y="366395"/>
                </a:lnTo>
                <a:lnTo>
                  <a:pt x="189102" y="353695"/>
                </a:lnTo>
                <a:lnTo>
                  <a:pt x="187198" y="348615"/>
                </a:lnTo>
                <a:lnTo>
                  <a:pt x="181483" y="346710"/>
                </a:lnTo>
                <a:lnTo>
                  <a:pt x="177037" y="346075"/>
                </a:lnTo>
                <a:close/>
                <a:moveTo>
                  <a:pt x="189102" y="28067"/>
                </a:moveTo>
                <a:lnTo>
                  <a:pt x="182117" y="30607"/>
                </a:lnTo>
                <a:lnTo>
                  <a:pt x="178942" y="38226"/>
                </a:lnTo>
                <a:lnTo>
                  <a:pt x="178942" y="77724"/>
                </a:lnTo>
                <a:lnTo>
                  <a:pt x="181483" y="84074"/>
                </a:lnTo>
                <a:lnTo>
                  <a:pt x="186562" y="87249"/>
                </a:lnTo>
                <a:lnTo>
                  <a:pt x="192912" y="87249"/>
                </a:lnTo>
                <a:lnTo>
                  <a:pt x="206248" y="53594"/>
                </a:lnTo>
                <a:lnTo>
                  <a:pt x="206248" y="48387"/>
                </a:lnTo>
                <a:lnTo>
                  <a:pt x="203073" y="45212"/>
                </a:lnTo>
                <a:lnTo>
                  <a:pt x="199262" y="43942"/>
                </a:lnTo>
                <a:lnTo>
                  <a:pt x="199262" y="38226"/>
                </a:lnTo>
                <a:lnTo>
                  <a:pt x="196087" y="30607"/>
                </a:lnTo>
                <a:lnTo>
                  <a:pt x="189102" y="28067"/>
                </a:lnTo>
                <a:close/>
                <a:moveTo>
                  <a:pt x="205612" y="221742"/>
                </a:moveTo>
                <a:lnTo>
                  <a:pt x="198627" y="224282"/>
                </a:lnTo>
                <a:lnTo>
                  <a:pt x="195452" y="231394"/>
                </a:lnTo>
                <a:lnTo>
                  <a:pt x="195452" y="254254"/>
                </a:lnTo>
                <a:lnTo>
                  <a:pt x="196087" y="255524"/>
                </a:lnTo>
                <a:lnTo>
                  <a:pt x="196087" y="256794"/>
                </a:lnTo>
                <a:lnTo>
                  <a:pt x="196723" y="263906"/>
                </a:lnTo>
                <a:lnTo>
                  <a:pt x="199262" y="270256"/>
                </a:lnTo>
                <a:lnTo>
                  <a:pt x="205612" y="273431"/>
                </a:lnTo>
                <a:lnTo>
                  <a:pt x="212598" y="272796"/>
                </a:lnTo>
                <a:lnTo>
                  <a:pt x="216408" y="266446"/>
                </a:lnTo>
                <a:lnTo>
                  <a:pt x="218312" y="258699"/>
                </a:lnTo>
                <a:lnTo>
                  <a:pt x="218948" y="250444"/>
                </a:lnTo>
                <a:lnTo>
                  <a:pt x="218948" y="239649"/>
                </a:lnTo>
                <a:lnTo>
                  <a:pt x="217677" y="237109"/>
                </a:lnTo>
                <a:lnTo>
                  <a:pt x="215773" y="235839"/>
                </a:lnTo>
                <a:lnTo>
                  <a:pt x="215773" y="231394"/>
                </a:lnTo>
                <a:lnTo>
                  <a:pt x="212598" y="224282"/>
                </a:lnTo>
                <a:lnTo>
                  <a:pt x="205612" y="221742"/>
                </a:lnTo>
                <a:close/>
                <a:moveTo>
                  <a:pt x="258952" y="145288"/>
                </a:moveTo>
                <a:lnTo>
                  <a:pt x="252602" y="148463"/>
                </a:lnTo>
                <a:lnTo>
                  <a:pt x="250698" y="161290"/>
                </a:lnTo>
                <a:lnTo>
                  <a:pt x="249427" y="168910"/>
                </a:lnTo>
                <a:lnTo>
                  <a:pt x="248158" y="175895"/>
                </a:lnTo>
                <a:lnTo>
                  <a:pt x="247523" y="183515"/>
                </a:lnTo>
                <a:lnTo>
                  <a:pt x="249427" y="189865"/>
                </a:lnTo>
                <a:lnTo>
                  <a:pt x="255142" y="193167"/>
                </a:lnTo>
                <a:lnTo>
                  <a:pt x="261492" y="193167"/>
                </a:lnTo>
                <a:lnTo>
                  <a:pt x="274827" y="157352"/>
                </a:lnTo>
                <a:lnTo>
                  <a:pt x="272923" y="154177"/>
                </a:lnTo>
                <a:lnTo>
                  <a:pt x="271017" y="152273"/>
                </a:lnTo>
                <a:lnTo>
                  <a:pt x="269748" y="149733"/>
                </a:lnTo>
                <a:lnTo>
                  <a:pt x="267208" y="147193"/>
                </a:lnTo>
                <a:lnTo>
                  <a:pt x="258952" y="145288"/>
                </a:lnTo>
                <a:close/>
                <a:moveTo>
                  <a:pt x="278638" y="307213"/>
                </a:moveTo>
                <a:lnTo>
                  <a:pt x="276733" y="307213"/>
                </a:lnTo>
                <a:lnTo>
                  <a:pt x="274827" y="307848"/>
                </a:lnTo>
                <a:lnTo>
                  <a:pt x="270383" y="308483"/>
                </a:lnTo>
                <a:lnTo>
                  <a:pt x="265938" y="311658"/>
                </a:lnTo>
                <a:lnTo>
                  <a:pt x="265938" y="344170"/>
                </a:lnTo>
                <a:lnTo>
                  <a:pt x="270383" y="348615"/>
                </a:lnTo>
                <a:lnTo>
                  <a:pt x="281177" y="348615"/>
                </a:lnTo>
                <a:lnTo>
                  <a:pt x="286130" y="344170"/>
                </a:lnTo>
                <a:lnTo>
                  <a:pt x="286130" y="326898"/>
                </a:lnTo>
                <a:lnTo>
                  <a:pt x="286765" y="323723"/>
                </a:lnTo>
                <a:lnTo>
                  <a:pt x="288671" y="314833"/>
                </a:lnTo>
                <a:lnTo>
                  <a:pt x="285496" y="309118"/>
                </a:lnTo>
                <a:lnTo>
                  <a:pt x="280542" y="307848"/>
                </a:lnTo>
                <a:lnTo>
                  <a:pt x="278638" y="307213"/>
                </a:lnTo>
                <a:close/>
                <a:moveTo>
                  <a:pt x="321690" y="402082"/>
                </a:moveTo>
                <a:lnTo>
                  <a:pt x="310896" y="402082"/>
                </a:lnTo>
                <a:lnTo>
                  <a:pt x="305815" y="406654"/>
                </a:lnTo>
                <a:lnTo>
                  <a:pt x="305815" y="429514"/>
                </a:lnTo>
                <a:lnTo>
                  <a:pt x="310896" y="434594"/>
                </a:lnTo>
                <a:lnTo>
                  <a:pt x="321690" y="434594"/>
                </a:lnTo>
                <a:lnTo>
                  <a:pt x="326136" y="430149"/>
                </a:lnTo>
                <a:lnTo>
                  <a:pt x="326136" y="406654"/>
                </a:lnTo>
                <a:lnTo>
                  <a:pt x="321690" y="402082"/>
                </a:lnTo>
                <a:close/>
                <a:moveTo>
                  <a:pt x="344550" y="137668"/>
                </a:moveTo>
                <a:lnTo>
                  <a:pt x="333755" y="137668"/>
                </a:lnTo>
                <a:lnTo>
                  <a:pt x="328675" y="142748"/>
                </a:lnTo>
                <a:lnTo>
                  <a:pt x="328675" y="165100"/>
                </a:lnTo>
                <a:lnTo>
                  <a:pt x="329311" y="171450"/>
                </a:lnTo>
                <a:lnTo>
                  <a:pt x="333121" y="176530"/>
                </a:lnTo>
                <a:lnTo>
                  <a:pt x="344550" y="176530"/>
                </a:lnTo>
                <a:lnTo>
                  <a:pt x="348996" y="172085"/>
                </a:lnTo>
                <a:lnTo>
                  <a:pt x="348996" y="163830"/>
                </a:lnTo>
                <a:lnTo>
                  <a:pt x="350265" y="160655"/>
                </a:lnTo>
                <a:lnTo>
                  <a:pt x="350265" y="158115"/>
                </a:lnTo>
                <a:lnTo>
                  <a:pt x="348996" y="156083"/>
                </a:lnTo>
                <a:lnTo>
                  <a:pt x="348996" y="142748"/>
                </a:lnTo>
                <a:lnTo>
                  <a:pt x="344550" y="137668"/>
                </a:lnTo>
                <a:close/>
                <a:moveTo>
                  <a:pt x="347090" y="239014"/>
                </a:moveTo>
                <a:lnTo>
                  <a:pt x="340105" y="241554"/>
                </a:lnTo>
                <a:lnTo>
                  <a:pt x="336930" y="248539"/>
                </a:lnTo>
                <a:lnTo>
                  <a:pt x="336930" y="258699"/>
                </a:lnTo>
                <a:lnTo>
                  <a:pt x="336296" y="259969"/>
                </a:lnTo>
                <a:lnTo>
                  <a:pt x="336930" y="265175"/>
                </a:lnTo>
                <a:lnTo>
                  <a:pt x="336930" y="275336"/>
                </a:lnTo>
                <a:lnTo>
                  <a:pt x="340105" y="282321"/>
                </a:lnTo>
                <a:lnTo>
                  <a:pt x="347090" y="284861"/>
                </a:lnTo>
                <a:lnTo>
                  <a:pt x="354075" y="282321"/>
                </a:lnTo>
                <a:lnTo>
                  <a:pt x="357250" y="275336"/>
                </a:lnTo>
                <a:lnTo>
                  <a:pt x="357250" y="248539"/>
                </a:lnTo>
                <a:lnTo>
                  <a:pt x="354075" y="241554"/>
                </a:lnTo>
                <a:lnTo>
                  <a:pt x="347090" y="239014"/>
                </a:lnTo>
                <a:close/>
                <a:moveTo>
                  <a:pt x="384555" y="342265"/>
                </a:moveTo>
                <a:lnTo>
                  <a:pt x="377571" y="345440"/>
                </a:lnTo>
                <a:lnTo>
                  <a:pt x="372490" y="371601"/>
                </a:lnTo>
                <a:lnTo>
                  <a:pt x="371855" y="373507"/>
                </a:lnTo>
                <a:lnTo>
                  <a:pt x="370586" y="375412"/>
                </a:lnTo>
                <a:lnTo>
                  <a:pt x="371855" y="384301"/>
                </a:lnTo>
                <a:lnTo>
                  <a:pt x="375030" y="388747"/>
                </a:lnTo>
                <a:lnTo>
                  <a:pt x="384555" y="390017"/>
                </a:lnTo>
                <a:lnTo>
                  <a:pt x="390271" y="387476"/>
                </a:lnTo>
                <a:lnTo>
                  <a:pt x="397255" y="351155"/>
                </a:lnTo>
                <a:lnTo>
                  <a:pt x="394715" y="345440"/>
                </a:lnTo>
                <a:lnTo>
                  <a:pt x="389000" y="344170"/>
                </a:lnTo>
                <a:lnTo>
                  <a:pt x="384555" y="342265"/>
                </a:lnTo>
                <a:close/>
                <a:moveTo>
                  <a:pt x="441705" y="312293"/>
                </a:moveTo>
                <a:lnTo>
                  <a:pt x="432815" y="312927"/>
                </a:lnTo>
                <a:lnTo>
                  <a:pt x="429640" y="314833"/>
                </a:lnTo>
                <a:lnTo>
                  <a:pt x="427736" y="317373"/>
                </a:lnTo>
                <a:lnTo>
                  <a:pt x="425196" y="319277"/>
                </a:lnTo>
                <a:lnTo>
                  <a:pt x="423925" y="321818"/>
                </a:lnTo>
                <a:lnTo>
                  <a:pt x="423925" y="331343"/>
                </a:lnTo>
                <a:lnTo>
                  <a:pt x="426465" y="338455"/>
                </a:lnTo>
                <a:lnTo>
                  <a:pt x="430275" y="342265"/>
                </a:lnTo>
                <a:lnTo>
                  <a:pt x="439800" y="341630"/>
                </a:lnTo>
                <a:lnTo>
                  <a:pt x="442975" y="339090"/>
                </a:lnTo>
                <a:lnTo>
                  <a:pt x="444880" y="334645"/>
                </a:lnTo>
                <a:lnTo>
                  <a:pt x="446150" y="330708"/>
                </a:lnTo>
                <a:lnTo>
                  <a:pt x="446786" y="326898"/>
                </a:lnTo>
                <a:lnTo>
                  <a:pt x="445515" y="317373"/>
                </a:lnTo>
                <a:lnTo>
                  <a:pt x="441705" y="312293"/>
                </a:lnTo>
                <a:close/>
                <a:moveTo>
                  <a:pt x="436625" y="211582"/>
                </a:moveTo>
                <a:lnTo>
                  <a:pt x="429640" y="213487"/>
                </a:lnTo>
                <a:lnTo>
                  <a:pt x="425830" y="221107"/>
                </a:lnTo>
                <a:lnTo>
                  <a:pt x="425830" y="227457"/>
                </a:lnTo>
                <a:lnTo>
                  <a:pt x="427100" y="241554"/>
                </a:lnTo>
                <a:lnTo>
                  <a:pt x="428371" y="247904"/>
                </a:lnTo>
                <a:lnTo>
                  <a:pt x="430275" y="256159"/>
                </a:lnTo>
                <a:lnTo>
                  <a:pt x="439800" y="256794"/>
                </a:lnTo>
                <a:lnTo>
                  <a:pt x="445515" y="252349"/>
                </a:lnTo>
                <a:lnTo>
                  <a:pt x="449325" y="249174"/>
                </a:lnTo>
                <a:lnTo>
                  <a:pt x="451230" y="244729"/>
                </a:lnTo>
                <a:lnTo>
                  <a:pt x="451865" y="235204"/>
                </a:lnTo>
                <a:lnTo>
                  <a:pt x="449325" y="232029"/>
                </a:lnTo>
                <a:lnTo>
                  <a:pt x="446150" y="230759"/>
                </a:lnTo>
                <a:lnTo>
                  <a:pt x="446150" y="221107"/>
                </a:lnTo>
                <a:lnTo>
                  <a:pt x="443611" y="213487"/>
                </a:lnTo>
                <a:lnTo>
                  <a:pt x="436625" y="211582"/>
                </a:lnTo>
                <a:close/>
                <a:moveTo>
                  <a:pt x="447421" y="409194"/>
                </a:moveTo>
                <a:lnTo>
                  <a:pt x="436625" y="409194"/>
                </a:lnTo>
                <a:lnTo>
                  <a:pt x="432815" y="413639"/>
                </a:lnTo>
                <a:lnTo>
                  <a:pt x="431546" y="427609"/>
                </a:lnTo>
                <a:lnTo>
                  <a:pt x="432180" y="435229"/>
                </a:lnTo>
                <a:lnTo>
                  <a:pt x="434086" y="449325"/>
                </a:lnTo>
                <a:lnTo>
                  <a:pt x="441071" y="451866"/>
                </a:lnTo>
                <a:lnTo>
                  <a:pt x="451865" y="449325"/>
                </a:lnTo>
                <a:lnTo>
                  <a:pt x="453771" y="443611"/>
                </a:lnTo>
                <a:lnTo>
                  <a:pt x="452500" y="436499"/>
                </a:lnTo>
                <a:lnTo>
                  <a:pt x="453136" y="433959"/>
                </a:lnTo>
                <a:lnTo>
                  <a:pt x="453136" y="431419"/>
                </a:lnTo>
                <a:lnTo>
                  <a:pt x="452500" y="429514"/>
                </a:lnTo>
                <a:lnTo>
                  <a:pt x="452500" y="422529"/>
                </a:lnTo>
                <a:lnTo>
                  <a:pt x="453136" y="414274"/>
                </a:lnTo>
                <a:lnTo>
                  <a:pt x="447421" y="409194"/>
                </a:lnTo>
                <a:close/>
                <a:moveTo>
                  <a:pt x="522224" y="177800"/>
                </a:moveTo>
                <a:lnTo>
                  <a:pt x="511428" y="178435"/>
                </a:lnTo>
                <a:lnTo>
                  <a:pt x="506349" y="182245"/>
                </a:lnTo>
                <a:lnTo>
                  <a:pt x="506349" y="206501"/>
                </a:lnTo>
                <a:lnTo>
                  <a:pt x="511428" y="211582"/>
                </a:lnTo>
                <a:lnTo>
                  <a:pt x="522224" y="211582"/>
                </a:lnTo>
                <a:lnTo>
                  <a:pt x="526668" y="207137"/>
                </a:lnTo>
                <a:lnTo>
                  <a:pt x="526668" y="182880"/>
                </a:lnTo>
                <a:lnTo>
                  <a:pt x="522224" y="177800"/>
                </a:lnTo>
                <a:close/>
                <a:moveTo>
                  <a:pt x="537463" y="382397"/>
                </a:moveTo>
                <a:lnTo>
                  <a:pt x="526668" y="382397"/>
                </a:lnTo>
                <a:lnTo>
                  <a:pt x="522224" y="387476"/>
                </a:lnTo>
                <a:lnTo>
                  <a:pt x="522224" y="415544"/>
                </a:lnTo>
                <a:lnTo>
                  <a:pt x="526668" y="419989"/>
                </a:lnTo>
                <a:lnTo>
                  <a:pt x="537463" y="419989"/>
                </a:lnTo>
                <a:lnTo>
                  <a:pt x="542543" y="415544"/>
                </a:lnTo>
                <a:lnTo>
                  <a:pt x="542543" y="387476"/>
                </a:lnTo>
                <a:lnTo>
                  <a:pt x="537463" y="382397"/>
                </a:lnTo>
                <a:close/>
                <a:moveTo>
                  <a:pt x="540638" y="284225"/>
                </a:moveTo>
                <a:lnTo>
                  <a:pt x="533653" y="286766"/>
                </a:lnTo>
                <a:lnTo>
                  <a:pt x="530478" y="293750"/>
                </a:lnTo>
                <a:lnTo>
                  <a:pt x="530478" y="316738"/>
                </a:lnTo>
                <a:lnTo>
                  <a:pt x="533653" y="323723"/>
                </a:lnTo>
                <a:lnTo>
                  <a:pt x="540638" y="326263"/>
                </a:lnTo>
                <a:lnTo>
                  <a:pt x="547624" y="323723"/>
                </a:lnTo>
                <a:lnTo>
                  <a:pt x="550799" y="316738"/>
                </a:lnTo>
                <a:lnTo>
                  <a:pt x="550799" y="293750"/>
                </a:lnTo>
                <a:lnTo>
                  <a:pt x="547624" y="286766"/>
                </a:lnTo>
                <a:lnTo>
                  <a:pt x="540638" y="284225"/>
                </a:lnTo>
                <a:close/>
                <a:moveTo>
                  <a:pt x="560959" y="452500"/>
                </a:moveTo>
                <a:lnTo>
                  <a:pt x="550799" y="452500"/>
                </a:lnTo>
                <a:lnTo>
                  <a:pt x="545718" y="456946"/>
                </a:lnTo>
                <a:lnTo>
                  <a:pt x="546353" y="469011"/>
                </a:lnTo>
                <a:lnTo>
                  <a:pt x="547624" y="474852"/>
                </a:lnTo>
                <a:lnTo>
                  <a:pt x="550163" y="480568"/>
                </a:lnTo>
                <a:lnTo>
                  <a:pt x="553338" y="488188"/>
                </a:lnTo>
                <a:lnTo>
                  <a:pt x="560959" y="490093"/>
                </a:lnTo>
                <a:lnTo>
                  <a:pt x="571118" y="482473"/>
                </a:lnTo>
                <a:lnTo>
                  <a:pt x="573659" y="477393"/>
                </a:lnTo>
                <a:lnTo>
                  <a:pt x="576199" y="467106"/>
                </a:lnTo>
                <a:lnTo>
                  <a:pt x="573659" y="461391"/>
                </a:lnTo>
                <a:lnTo>
                  <a:pt x="567943" y="460121"/>
                </a:lnTo>
                <a:lnTo>
                  <a:pt x="566674" y="459486"/>
                </a:lnTo>
                <a:lnTo>
                  <a:pt x="566038" y="459486"/>
                </a:lnTo>
                <a:lnTo>
                  <a:pt x="564134" y="455675"/>
                </a:lnTo>
                <a:lnTo>
                  <a:pt x="560959" y="452500"/>
                </a:lnTo>
                <a:close/>
                <a:moveTo>
                  <a:pt x="605409" y="296291"/>
                </a:moveTo>
                <a:lnTo>
                  <a:pt x="598424" y="298958"/>
                </a:lnTo>
                <a:lnTo>
                  <a:pt x="595249" y="306577"/>
                </a:lnTo>
                <a:lnTo>
                  <a:pt x="595249" y="331977"/>
                </a:lnTo>
                <a:lnTo>
                  <a:pt x="598424" y="339090"/>
                </a:lnTo>
                <a:lnTo>
                  <a:pt x="605409" y="341630"/>
                </a:lnTo>
                <a:lnTo>
                  <a:pt x="612393" y="339090"/>
                </a:lnTo>
                <a:lnTo>
                  <a:pt x="615568" y="331977"/>
                </a:lnTo>
                <a:lnTo>
                  <a:pt x="615568" y="306577"/>
                </a:lnTo>
                <a:lnTo>
                  <a:pt x="612393" y="298958"/>
                </a:lnTo>
                <a:lnTo>
                  <a:pt x="605409" y="296291"/>
                </a:lnTo>
                <a:close/>
                <a:moveTo>
                  <a:pt x="609853" y="176530"/>
                </a:moveTo>
                <a:lnTo>
                  <a:pt x="603503" y="180975"/>
                </a:lnTo>
                <a:lnTo>
                  <a:pt x="602234" y="188595"/>
                </a:lnTo>
                <a:lnTo>
                  <a:pt x="604138" y="196342"/>
                </a:lnTo>
                <a:lnTo>
                  <a:pt x="604078" y="204597"/>
                </a:lnTo>
                <a:lnTo>
                  <a:pt x="602868" y="217297"/>
                </a:lnTo>
                <a:lnTo>
                  <a:pt x="608584" y="221742"/>
                </a:lnTo>
                <a:lnTo>
                  <a:pt x="619378" y="221742"/>
                </a:lnTo>
                <a:lnTo>
                  <a:pt x="623188" y="217297"/>
                </a:lnTo>
                <a:lnTo>
                  <a:pt x="623824" y="211582"/>
                </a:lnTo>
                <a:lnTo>
                  <a:pt x="624459" y="204597"/>
                </a:lnTo>
                <a:lnTo>
                  <a:pt x="623188" y="190500"/>
                </a:lnTo>
                <a:lnTo>
                  <a:pt x="621918" y="183515"/>
                </a:lnTo>
                <a:lnTo>
                  <a:pt x="616838" y="177165"/>
                </a:lnTo>
                <a:lnTo>
                  <a:pt x="609853" y="176530"/>
                </a:lnTo>
                <a:close/>
                <a:moveTo>
                  <a:pt x="658749" y="419354"/>
                </a:moveTo>
                <a:lnTo>
                  <a:pt x="647953" y="419354"/>
                </a:lnTo>
                <a:lnTo>
                  <a:pt x="642238" y="424434"/>
                </a:lnTo>
                <a:lnTo>
                  <a:pt x="643509" y="435864"/>
                </a:lnTo>
                <a:lnTo>
                  <a:pt x="643509" y="441706"/>
                </a:lnTo>
                <a:lnTo>
                  <a:pt x="641603" y="453136"/>
                </a:lnTo>
                <a:lnTo>
                  <a:pt x="644143" y="458216"/>
                </a:lnTo>
                <a:lnTo>
                  <a:pt x="654303" y="461391"/>
                </a:lnTo>
                <a:lnTo>
                  <a:pt x="661288" y="458216"/>
                </a:lnTo>
                <a:lnTo>
                  <a:pt x="663193" y="444881"/>
                </a:lnTo>
                <a:lnTo>
                  <a:pt x="663701" y="437769"/>
                </a:lnTo>
                <a:lnTo>
                  <a:pt x="662559" y="424434"/>
                </a:lnTo>
                <a:lnTo>
                  <a:pt x="658749" y="419354"/>
                </a:lnTo>
                <a:close/>
                <a:moveTo>
                  <a:pt x="665606" y="284861"/>
                </a:moveTo>
                <a:lnTo>
                  <a:pt x="654938" y="288036"/>
                </a:lnTo>
                <a:lnTo>
                  <a:pt x="652399" y="293116"/>
                </a:lnTo>
                <a:lnTo>
                  <a:pt x="654938" y="305943"/>
                </a:lnTo>
                <a:lnTo>
                  <a:pt x="656209" y="312927"/>
                </a:lnTo>
                <a:lnTo>
                  <a:pt x="656843" y="320548"/>
                </a:lnTo>
                <a:lnTo>
                  <a:pt x="659384" y="326898"/>
                </a:lnTo>
                <a:lnTo>
                  <a:pt x="665606" y="330073"/>
                </a:lnTo>
                <a:lnTo>
                  <a:pt x="671956" y="328802"/>
                </a:lnTo>
                <a:lnTo>
                  <a:pt x="676401" y="323088"/>
                </a:lnTo>
                <a:lnTo>
                  <a:pt x="681481" y="307213"/>
                </a:lnTo>
                <a:lnTo>
                  <a:pt x="678941" y="302133"/>
                </a:lnTo>
                <a:lnTo>
                  <a:pt x="674497" y="300227"/>
                </a:lnTo>
                <a:lnTo>
                  <a:pt x="673226" y="295656"/>
                </a:lnTo>
                <a:lnTo>
                  <a:pt x="671956" y="288036"/>
                </a:lnTo>
                <a:lnTo>
                  <a:pt x="665606" y="284861"/>
                </a:lnTo>
                <a:close/>
                <a:moveTo>
                  <a:pt x="717041" y="217932"/>
                </a:moveTo>
                <a:lnTo>
                  <a:pt x="707516" y="223012"/>
                </a:lnTo>
                <a:lnTo>
                  <a:pt x="705612" y="229489"/>
                </a:lnTo>
                <a:lnTo>
                  <a:pt x="711326" y="239014"/>
                </a:lnTo>
                <a:lnTo>
                  <a:pt x="713231" y="242824"/>
                </a:lnTo>
                <a:lnTo>
                  <a:pt x="715772" y="253619"/>
                </a:lnTo>
                <a:lnTo>
                  <a:pt x="721487" y="256794"/>
                </a:lnTo>
                <a:lnTo>
                  <a:pt x="732281" y="253619"/>
                </a:lnTo>
                <a:lnTo>
                  <a:pt x="735456" y="247904"/>
                </a:lnTo>
                <a:lnTo>
                  <a:pt x="732281" y="236474"/>
                </a:lnTo>
                <a:lnTo>
                  <a:pt x="729741" y="230124"/>
                </a:lnTo>
                <a:lnTo>
                  <a:pt x="725931" y="223647"/>
                </a:lnTo>
                <a:lnTo>
                  <a:pt x="723391" y="219201"/>
                </a:lnTo>
                <a:lnTo>
                  <a:pt x="717041" y="217932"/>
                </a:lnTo>
                <a:close/>
                <a:moveTo>
                  <a:pt x="746887" y="381126"/>
                </a:moveTo>
                <a:lnTo>
                  <a:pt x="742441" y="382397"/>
                </a:lnTo>
                <a:lnTo>
                  <a:pt x="739901" y="385572"/>
                </a:lnTo>
                <a:lnTo>
                  <a:pt x="738631" y="386207"/>
                </a:lnTo>
                <a:lnTo>
                  <a:pt x="737362" y="388112"/>
                </a:lnTo>
                <a:lnTo>
                  <a:pt x="735456" y="405384"/>
                </a:lnTo>
                <a:lnTo>
                  <a:pt x="734187" y="410464"/>
                </a:lnTo>
                <a:lnTo>
                  <a:pt x="736726" y="416179"/>
                </a:lnTo>
                <a:lnTo>
                  <a:pt x="747522" y="418719"/>
                </a:lnTo>
                <a:lnTo>
                  <a:pt x="753872" y="416179"/>
                </a:lnTo>
                <a:lnTo>
                  <a:pt x="758951" y="389382"/>
                </a:lnTo>
                <a:lnTo>
                  <a:pt x="756412" y="383032"/>
                </a:lnTo>
                <a:lnTo>
                  <a:pt x="750697" y="381762"/>
                </a:lnTo>
                <a:lnTo>
                  <a:pt x="746887" y="381126"/>
                </a:lnTo>
                <a:close/>
              </a:path>
            </a:pathLst>
          </a:custGeom>
          <a:solidFill>
            <a:srgbClr val="b061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" name="bg object 30" descr=""/>
          <p:cNvPicPr/>
          <p:nvPr/>
        </p:nvPicPr>
        <p:blipFill>
          <a:blip r:embed="rId14"/>
          <a:stretch/>
        </p:blipFill>
        <p:spPr>
          <a:xfrm>
            <a:off x="5934600" y="9869400"/>
            <a:ext cx="483480" cy="678600"/>
          </a:xfrm>
          <a:prstGeom prst="rect">
            <a:avLst/>
          </a:prstGeom>
          <a:ln w="0">
            <a:noFill/>
          </a:ln>
        </p:spPr>
      </p:pic>
      <p:pic>
        <p:nvPicPr>
          <p:cNvPr id="15" name="bg object 31" descr=""/>
          <p:cNvPicPr/>
          <p:nvPr/>
        </p:nvPicPr>
        <p:blipFill>
          <a:blip r:embed="rId15"/>
          <a:stretch/>
        </p:blipFill>
        <p:spPr>
          <a:xfrm>
            <a:off x="2990160" y="5376600"/>
            <a:ext cx="53640" cy="331200"/>
          </a:xfrm>
          <a:prstGeom prst="rect">
            <a:avLst/>
          </a:prstGeom>
          <a:ln w="0">
            <a:noFill/>
          </a:ln>
        </p:spPr>
      </p:pic>
      <p:pic>
        <p:nvPicPr>
          <p:cNvPr id="16" name="bg object 32" descr=""/>
          <p:cNvPicPr/>
          <p:nvPr/>
        </p:nvPicPr>
        <p:blipFill>
          <a:blip r:embed="rId16"/>
          <a:stretch/>
        </p:blipFill>
        <p:spPr>
          <a:xfrm>
            <a:off x="3081600" y="5324760"/>
            <a:ext cx="288360" cy="297720"/>
          </a:xfrm>
          <a:prstGeom prst="rect">
            <a:avLst/>
          </a:prstGeom>
          <a:ln w="0">
            <a:noFill/>
          </a:ln>
        </p:spPr>
      </p:pic>
      <p:pic>
        <p:nvPicPr>
          <p:cNvPr id="17" name="bg object 33" descr=""/>
          <p:cNvPicPr/>
          <p:nvPr/>
        </p:nvPicPr>
        <p:blipFill>
          <a:blip r:embed="rId17"/>
          <a:stretch/>
        </p:blipFill>
        <p:spPr>
          <a:xfrm>
            <a:off x="3163680" y="5035320"/>
            <a:ext cx="849240" cy="1019880"/>
          </a:xfrm>
          <a:prstGeom prst="rect">
            <a:avLst/>
          </a:prstGeom>
          <a:ln w="0">
            <a:noFill/>
          </a:ln>
        </p:spPr>
      </p:pic>
      <p:pic>
        <p:nvPicPr>
          <p:cNvPr id="18" name="bg object 34" descr=""/>
          <p:cNvPicPr/>
          <p:nvPr/>
        </p:nvPicPr>
        <p:blipFill>
          <a:blip r:embed="rId18"/>
          <a:stretch/>
        </p:blipFill>
        <p:spPr>
          <a:xfrm>
            <a:off x="3495960" y="5035320"/>
            <a:ext cx="721440" cy="1019880"/>
          </a:xfrm>
          <a:prstGeom prst="rect">
            <a:avLst/>
          </a:prstGeom>
          <a:ln w="0">
            <a:noFill/>
          </a:ln>
        </p:spPr>
      </p:pic>
      <p:pic>
        <p:nvPicPr>
          <p:cNvPr id="19" name="bg object 35" descr=""/>
          <p:cNvPicPr/>
          <p:nvPr/>
        </p:nvPicPr>
        <p:blipFill>
          <a:blip r:embed="rId19"/>
          <a:stretch/>
        </p:blipFill>
        <p:spPr>
          <a:xfrm>
            <a:off x="3700440" y="5035320"/>
            <a:ext cx="849240" cy="101988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ftr" idx="1"/>
          </p:nvPr>
        </p:nvSpPr>
        <p:spPr>
          <a:xfrm>
            <a:off x="2569320" y="9945000"/>
            <a:ext cx="241704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2"/>
          </p:nvPr>
        </p:nvSpPr>
        <p:spPr>
          <a:xfrm>
            <a:off x="5440680" y="9945000"/>
            <a:ext cx="17370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CD395F4-A8F7-466D-B6D6-61D466B5C714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3"/>
          </p:nvPr>
        </p:nvSpPr>
        <p:spPr>
          <a:xfrm>
            <a:off x="378000" y="9945000"/>
            <a:ext cx="17370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  <p:sldLayoutId id="2147483660" r:id="rId31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2"/>
          <p:cNvSpPr/>
          <p:nvPr/>
        </p:nvSpPr>
        <p:spPr>
          <a:xfrm>
            <a:off x="3445200" y="5158080"/>
            <a:ext cx="79596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i="1" lang="en-US" sz="3500" spc="-1" strike="noStrike">
                <a:solidFill>
                  <a:srgbClr val="b0613b"/>
                </a:solidFill>
                <a:latin typeface="Calibri"/>
                <a:ea typeface="DejaVu Sans"/>
              </a:rPr>
              <a:t>o</a:t>
            </a:r>
            <a:r>
              <a:rPr b="1" i="1" lang="en-US" sz="3500" spc="-26" strike="noStrike">
                <a:solidFill>
                  <a:srgbClr val="b0613b"/>
                </a:solidFill>
                <a:latin typeface="Calibri"/>
                <a:ea typeface="DejaVu Sans"/>
              </a:rPr>
              <a:t> </a:t>
            </a:r>
            <a:r>
              <a:rPr b="1" i="1" lang="en-US" sz="3500" spc="-1" strike="noStrike">
                <a:solidFill>
                  <a:srgbClr val="b0613b"/>
                </a:solidFill>
                <a:latin typeface="Calibri"/>
                <a:ea typeface="DejaVu Sans"/>
              </a:rPr>
              <a:t>l</a:t>
            </a:r>
            <a:r>
              <a:rPr b="1" i="1" lang="en-US" sz="3500" spc="-46" strike="noStrike">
                <a:solidFill>
                  <a:srgbClr val="b0613b"/>
                </a:solidFill>
                <a:latin typeface="Calibri"/>
                <a:ea typeface="DejaVu Sans"/>
              </a:rPr>
              <a:t> </a:t>
            </a:r>
            <a:r>
              <a:rPr b="1" i="1" lang="en-US" sz="3500" spc="-60" strike="noStrike">
                <a:solidFill>
                  <a:srgbClr val="b0613b"/>
                </a:solidFill>
                <a:latin typeface="Calibri"/>
                <a:ea typeface="DejaVu Sans"/>
              </a:rPr>
              <a:t>a</a:t>
            </a:r>
            <a:endParaRPr b="0" lang="en-US" sz="3500" spc="-1" strike="noStrike">
              <a:latin typeface="Arial"/>
            </a:endParaRPr>
          </a:p>
        </p:txBody>
      </p:sp>
      <p:grpSp>
        <p:nvGrpSpPr>
          <p:cNvPr id="60" name="object 3"/>
          <p:cNvGrpSpPr/>
          <p:nvPr/>
        </p:nvGrpSpPr>
        <p:grpSpPr>
          <a:xfrm>
            <a:off x="4032360" y="5035320"/>
            <a:ext cx="773280" cy="1019880"/>
            <a:chOff x="4032360" y="5035320"/>
            <a:chExt cx="773280" cy="1019880"/>
          </a:xfrm>
        </p:grpSpPr>
        <p:pic>
          <p:nvPicPr>
            <p:cNvPr id="61" name="object 4" descr=""/>
            <p:cNvPicPr/>
            <p:nvPr/>
          </p:nvPicPr>
          <p:blipFill>
            <a:blip r:embed="rId1"/>
            <a:stretch/>
          </p:blipFill>
          <p:spPr>
            <a:xfrm>
              <a:off x="4032360" y="5035320"/>
              <a:ext cx="773280" cy="1019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" name="object 5"/>
            <p:cNvSpPr/>
            <p:nvPr/>
          </p:nvSpPr>
          <p:spPr>
            <a:xfrm>
              <a:off x="4363920" y="5313600"/>
              <a:ext cx="130320" cy="303120"/>
            </a:xfrm>
            <a:custGeom>
              <a:avLst/>
              <a:gdLst/>
              <a:ahLst/>
              <a:rect l="l" t="t" r="r" b="b"/>
              <a:pathLst>
                <a:path w="131445" h="304164">
                  <a:moveTo>
                    <a:pt x="106425" y="0"/>
                  </a:moveTo>
                  <a:lnTo>
                    <a:pt x="93217" y="0"/>
                  </a:lnTo>
                  <a:lnTo>
                    <a:pt x="87756" y="253"/>
                  </a:lnTo>
                  <a:lnTo>
                    <a:pt x="63245" y="11302"/>
                  </a:lnTo>
                  <a:lnTo>
                    <a:pt x="24256" y="208661"/>
                  </a:lnTo>
                  <a:lnTo>
                    <a:pt x="23875" y="210057"/>
                  </a:lnTo>
                  <a:lnTo>
                    <a:pt x="24129" y="211327"/>
                  </a:lnTo>
                  <a:lnTo>
                    <a:pt x="25400" y="213613"/>
                  </a:lnTo>
                  <a:lnTo>
                    <a:pt x="26669" y="214629"/>
                  </a:lnTo>
                  <a:lnTo>
                    <a:pt x="28448" y="215391"/>
                  </a:lnTo>
                  <a:lnTo>
                    <a:pt x="30352" y="216280"/>
                  </a:lnTo>
                  <a:lnTo>
                    <a:pt x="32892" y="216915"/>
                  </a:lnTo>
                  <a:lnTo>
                    <a:pt x="39750" y="217677"/>
                  </a:lnTo>
                  <a:lnTo>
                    <a:pt x="44195" y="217931"/>
                  </a:lnTo>
                  <a:lnTo>
                    <a:pt x="54610" y="217931"/>
                  </a:lnTo>
                  <a:lnTo>
                    <a:pt x="59054" y="217677"/>
                  </a:lnTo>
                  <a:lnTo>
                    <a:pt x="66166" y="216915"/>
                  </a:lnTo>
                  <a:lnTo>
                    <a:pt x="69087" y="216280"/>
                  </a:lnTo>
                  <a:lnTo>
                    <a:pt x="71500" y="215391"/>
                  </a:lnTo>
                  <a:lnTo>
                    <a:pt x="73787" y="214629"/>
                  </a:lnTo>
                  <a:lnTo>
                    <a:pt x="131444" y="9398"/>
                  </a:lnTo>
                  <a:lnTo>
                    <a:pt x="131317" y="7746"/>
                  </a:lnTo>
                  <a:lnTo>
                    <a:pt x="130682" y="6350"/>
                  </a:lnTo>
                  <a:lnTo>
                    <a:pt x="130048" y="4825"/>
                  </a:lnTo>
                  <a:lnTo>
                    <a:pt x="111760" y="253"/>
                  </a:lnTo>
                  <a:lnTo>
                    <a:pt x="106425" y="0"/>
                  </a:lnTo>
                  <a:close/>
                  <a:moveTo>
                    <a:pt x="50418" y="239902"/>
                  </a:moveTo>
                  <a:lnTo>
                    <a:pt x="36956" y="239902"/>
                  </a:lnTo>
                  <a:lnTo>
                    <a:pt x="31114" y="240537"/>
                  </a:lnTo>
                  <a:lnTo>
                    <a:pt x="3301" y="266573"/>
                  </a:lnTo>
                  <a:lnTo>
                    <a:pt x="2031" y="270255"/>
                  </a:lnTo>
                  <a:lnTo>
                    <a:pt x="1269" y="273812"/>
                  </a:lnTo>
                  <a:lnTo>
                    <a:pt x="253" y="280542"/>
                  </a:lnTo>
                  <a:lnTo>
                    <a:pt x="0" y="283463"/>
                  </a:lnTo>
                  <a:lnTo>
                    <a:pt x="0" y="288670"/>
                  </a:lnTo>
                  <a:lnTo>
                    <a:pt x="380" y="291211"/>
                  </a:lnTo>
                  <a:lnTo>
                    <a:pt x="1269" y="293496"/>
                  </a:lnTo>
                  <a:lnTo>
                    <a:pt x="2031" y="295655"/>
                  </a:lnTo>
                  <a:lnTo>
                    <a:pt x="15112" y="302767"/>
                  </a:lnTo>
                  <a:lnTo>
                    <a:pt x="19050" y="303656"/>
                  </a:lnTo>
                  <a:lnTo>
                    <a:pt x="24002" y="304038"/>
                  </a:lnTo>
                  <a:lnTo>
                    <a:pt x="37591" y="304038"/>
                  </a:lnTo>
                  <a:lnTo>
                    <a:pt x="43941" y="303275"/>
                  </a:lnTo>
                  <a:lnTo>
                    <a:pt x="48894" y="301878"/>
                  </a:lnTo>
                  <a:lnTo>
                    <a:pt x="53720" y="300608"/>
                  </a:lnTo>
                  <a:lnTo>
                    <a:pt x="73405" y="267715"/>
                  </a:lnTo>
                  <a:lnTo>
                    <a:pt x="74167" y="264287"/>
                  </a:lnTo>
                  <a:lnTo>
                    <a:pt x="74422" y="261238"/>
                  </a:lnTo>
                  <a:lnTo>
                    <a:pt x="74422" y="256031"/>
                  </a:lnTo>
                  <a:lnTo>
                    <a:pt x="74040" y="253491"/>
                  </a:lnTo>
                  <a:lnTo>
                    <a:pt x="73278" y="251205"/>
                  </a:lnTo>
                  <a:lnTo>
                    <a:pt x="72643" y="248919"/>
                  </a:lnTo>
                  <a:lnTo>
                    <a:pt x="71119" y="246887"/>
                  </a:lnTo>
                  <a:lnTo>
                    <a:pt x="66548" y="243586"/>
                  </a:lnTo>
                  <a:lnTo>
                    <a:pt x="63500" y="242188"/>
                  </a:lnTo>
                  <a:lnTo>
                    <a:pt x="55625" y="240411"/>
                  </a:lnTo>
                  <a:lnTo>
                    <a:pt x="50418" y="239902"/>
                  </a:lnTo>
                  <a:close/>
                </a:path>
              </a:pathLst>
            </a:custGeom>
            <a:solidFill>
              <a:srgbClr val="b0613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" name="object 6"/>
          <p:cNvGrpSpPr/>
          <p:nvPr/>
        </p:nvGrpSpPr>
        <p:grpSpPr>
          <a:xfrm>
            <a:off x="2219040" y="4180320"/>
            <a:ext cx="3126240" cy="2292480"/>
            <a:chOff x="2219040" y="4180320"/>
            <a:chExt cx="3126240" cy="2292480"/>
          </a:xfrm>
        </p:grpSpPr>
        <p:pic>
          <p:nvPicPr>
            <p:cNvPr id="64" name="object 7" descr=""/>
            <p:cNvPicPr/>
            <p:nvPr/>
          </p:nvPicPr>
          <p:blipFill>
            <a:blip r:embed="rId2"/>
            <a:stretch/>
          </p:blipFill>
          <p:spPr>
            <a:xfrm>
              <a:off x="2219040" y="5852160"/>
              <a:ext cx="3126240" cy="62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5" name="object 8" descr=""/>
            <p:cNvPicPr/>
            <p:nvPr/>
          </p:nvPicPr>
          <p:blipFill>
            <a:blip r:embed="rId3"/>
            <a:stretch/>
          </p:blipFill>
          <p:spPr>
            <a:xfrm>
              <a:off x="3939120" y="4197960"/>
              <a:ext cx="142920" cy="171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object 9" descr=""/>
            <p:cNvPicPr/>
            <p:nvPr/>
          </p:nvPicPr>
          <p:blipFill>
            <a:blip r:embed="rId4"/>
            <a:stretch/>
          </p:blipFill>
          <p:spPr>
            <a:xfrm>
              <a:off x="4195440" y="4241520"/>
              <a:ext cx="144000" cy="172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object 10"/>
            <p:cNvSpPr/>
            <p:nvPr/>
          </p:nvSpPr>
          <p:spPr>
            <a:xfrm>
              <a:off x="4400640" y="4328280"/>
              <a:ext cx="603360" cy="478440"/>
            </a:xfrm>
            <a:custGeom>
              <a:avLst/>
              <a:gdLst/>
              <a:ahLst/>
              <a:rect l="l" t="t" r="r" b="b"/>
              <a:pathLst>
                <a:path w="604520" h="479425">
                  <a:moveTo>
                    <a:pt x="198247" y="50419"/>
                  </a:moveTo>
                  <a:lnTo>
                    <a:pt x="169926" y="37465"/>
                  </a:lnTo>
                  <a:lnTo>
                    <a:pt x="168783" y="37719"/>
                  </a:lnTo>
                  <a:lnTo>
                    <a:pt x="167005" y="38481"/>
                  </a:lnTo>
                  <a:lnTo>
                    <a:pt x="166370" y="39116"/>
                  </a:lnTo>
                  <a:lnTo>
                    <a:pt x="107315" y="132334"/>
                  </a:lnTo>
                  <a:lnTo>
                    <a:pt x="103632" y="136779"/>
                  </a:lnTo>
                  <a:lnTo>
                    <a:pt x="95377" y="143637"/>
                  </a:lnTo>
                  <a:lnTo>
                    <a:pt x="91059" y="146304"/>
                  </a:lnTo>
                  <a:lnTo>
                    <a:pt x="81915" y="149733"/>
                  </a:lnTo>
                  <a:lnTo>
                    <a:pt x="77089" y="150622"/>
                  </a:lnTo>
                  <a:lnTo>
                    <a:pt x="66929" y="150368"/>
                  </a:lnTo>
                  <a:lnTo>
                    <a:pt x="36957" y="126365"/>
                  </a:lnTo>
                  <a:lnTo>
                    <a:pt x="37084" y="122047"/>
                  </a:lnTo>
                  <a:lnTo>
                    <a:pt x="39497" y="112522"/>
                  </a:lnTo>
                  <a:lnTo>
                    <a:pt x="41910" y="107188"/>
                  </a:lnTo>
                  <a:lnTo>
                    <a:pt x="100965" y="13970"/>
                  </a:lnTo>
                  <a:lnTo>
                    <a:pt x="101092" y="13208"/>
                  </a:lnTo>
                  <a:lnTo>
                    <a:pt x="72390" y="0"/>
                  </a:lnTo>
                  <a:lnTo>
                    <a:pt x="71247" y="254"/>
                  </a:lnTo>
                  <a:lnTo>
                    <a:pt x="13462" y="89027"/>
                  </a:lnTo>
                  <a:lnTo>
                    <a:pt x="0" y="124333"/>
                  </a:lnTo>
                  <a:lnTo>
                    <a:pt x="381" y="131953"/>
                  </a:lnTo>
                  <a:lnTo>
                    <a:pt x="28181" y="165569"/>
                  </a:lnTo>
                  <a:lnTo>
                    <a:pt x="64897" y="178295"/>
                  </a:lnTo>
                  <a:lnTo>
                    <a:pt x="78879" y="179247"/>
                  </a:lnTo>
                  <a:lnTo>
                    <a:pt x="85610" y="178790"/>
                  </a:lnTo>
                  <a:lnTo>
                    <a:pt x="122047" y="163068"/>
                  </a:lnTo>
                  <a:lnTo>
                    <a:pt x="197612" y="51943"/>
                  </a:lnTo>
                  <a:lnTo>
                    <a:pt x="198247" y="50419"/>
                  </a:lnTo>
                  <a:close/>
                  <a:moveTo>
                    <a:pt x="390982" y="191389"/>
                  </a:moveTo>
                  <a:lnTo>
                    <a:pt x="390918" y="189357"/>
                  </a:lnTo>
                  <a:lnTo>
                    <a:pt x="390017" y="185039"/>
                  </a:lnTo>
                  <a:lnTo>
                    <a:pt x="387477" y="180467"/>
                  </a:lnTo>
                  <a:lnTo>
                    <a:pt x="385064" y="175768"/>
                  </a:lnTo>
                  <a:lnTo>
                    <a:pt x="381381" y="171196"/>
                  </a:lnTo>
                  <a:lnTo>
                    <a:pt x="376428" y="166624"/>
                  </a:lnTo>
                  <a:lnTo>
                    <a:pt x="373595" y="164084"/>
                  </a:lnTo>
                  <a:lnTo>
                    <a:pt x="371475" y="162179"/>
                  </a:lnTo>
                  <a:lnTo>
                    <a:pt x="365125" y="157734"/>
                  </a:lnTo>
                  <a:lnTo>
                    <a:pt x="354457" y="151587"/>
                  </a:lnTo>
                  <a:lnTo>
                    <a:pt x="354457" y="189357"/>
                  </a:lnTo>
                  <a:lnTo>
                    <a:pt x="354330" y="191389"/>
                  </a:lnTo>
                  <a:lnTo>
                    <a:pt x="354076" y="193421"/>
                  </a:lnTo>
                  <a:lnTo>
                    <a:pt x="353441" y="195453"/>
                  </a:lnTo>
                  <a:lnTo>
                    <a:pt x="352094" y="197739"/>
                  </a:lnTo>
                  <a:lnTo>
                    <a:pt x="350647" y="200279"/>
                  </a:lnTo>
                  <a:lnTo>
                    <a:pt x="348488" y="202819"/>
                  </a:lnTo>
                  <a:lnTo>
                    <a:pt x="345821" y="205232"/>
                  </a:lnTo>
                  <a:lnTo>
                    <a:pt x="343281" y="207645"/>
                  </a:lnTo>
                  <a:lnTo>
                    <a:pt x="340106" y="209550"/>
                  </a:lnTo>
                  <a:lnTo>
                    <a:pt x="336677" y="210820"/>
                  </a:lnTo>
                  <a:lnTo>
                    <a:pt x="333121" y="212090"/>
                  </a:lnTo>
                  <a:lnTo>
                    <a:pt x="329311" y="212471"/>
                  </a:lnTo>
                  <a:lnTo>
                    <a:pt x="325247" y="212217"/>
                  </a:lnTo>
                  <a:lnTo>
                    <a:pt x="321056" y="211836"/>
                  </a:lnTo>
                  <a:lnTo>
                    <a:pt x="316484" y="210312"/>
                  </a:lnTo>
                  <a:lnTo>
                    <a:pt x="314452" y="209092"/>
                  </a:lnTo>
                  <a:lnTo>
                    <a:pt x="314452" y="247396"/>
                  </a:lnTo>
                  <a:lnTo>
                    <a:pt x="313944" y="252222"/>
                  </a:lnTo>
                  <a:lnTo>
                    <a:pt x="311150" y="257048"/>
                  </a:lnTo>
                  <a:lnTo>
                    <a:pt x="309372" y="260350"/>
                  </a:lnTo>
                  <a:lnTo>
                    <a:pt x="306959" y="263271"/>
                  </a:lnTo>
                  <a:lnTo>
                    <a:pt x="303911" y="265684"/>
                  </a:lnTo>
                  <a:lnTo>
                    <a:pt x="300990" y="268224"/>
                  </a:lnTo>
                  <a:lnTo>
                    <a:pt x="297688" y="270002"/>
                  </a:lnTo>
                  <a:lnTo>
                    <a:pt x="290068" y="272034"/>
                  </a:lnTo>
                  <a:lnTo>
                    <a:pt x="286004" y="272288"/>
                  </a:lnTo>
                  <a:lnTo>
                    <a:pt x="276860" y="271018"/>
                  </a:lnTo>
                  <a:lnTo>
                    <a:pt x="271907" y="269240"/>
                  </a:lnTo>
                  <a:lnTo>
                    <a:pt x="266573" y="266065"/>
                  </a:lnTo>
                  <a:lnTo>
                    <a:pt x="245491" y="253873"/>
                  </a:lnTo>
                  <a:lnTo>
                    <a:pt x="277876" y="216916"/>
                  </a:lnTo>
                  <a:lnTo>
                    <a:pt x="297688" y="228473"/>
                  </a:lnTo>
                  <a:lnTo>
                    <a:pt x="305562" y="232918"/>
                  </a:lnTo>
                  <a:lnTo>
                    <a:pt x="310388" y="237617"/>
                  </a:lnTo>
                  <a:lnTo>
                    <a:pt x="312420" y="242570"/>
                  </a:lnTo>
                  <a:lnTo>
                    <a:pt x="314452" y="247396"/>
                  </a:lnTo>
                  <a:lnTo>
                    <a:pt x="314452" y="209092"/>
                  </a:lnTo>
                  <a:lnTo>
                    <a:pt x="311658" y="207391"/>
                  </a:lnTo>
                  <a:lnTo>
                    <a:pt x="294767" y="197739"/>
                  </a:lnTo>
                  <a:lnTo>
                    <a:pt x="324485" y="164084"/>
                  </a:lnTo>
                  <a:lnTo>
                    <a:pt x="344297" y="175514"/>
                  </a:lnTo>
                  <a:lnTo>
                    <a:pt x="347091" y="177419"/>
                  </a:lnTo>
                  <a:lnTo>
                    <a:pt x="348996" y="179451"/>
                  </a:lnTo>
                  <a:lnTo>
                    <a:pt x="351028" y="181356"/>
                  </a:lnTo>
                  <a:lnTo>
                    <a:pt x="352425" y="183388"/>
                  </a:lnTo>
                  <a:lnTo>
                    <a:pt x="353187" y="185293"/>
                  </a:lnTo>
                  <a:lnTo>
                    <a:pt x="354076" y="187325"/>
                  </a:lnTo>
                  <a:lnTo>
                    <a:pt x="354457" y="189357"/>
                  </a:lnTo>
                  <a:lnTo>
                    <a:pt x="354457" y="151587"/>
                  </a:lnTo>
                  <a:lnTo>
                    <a:pt x="321945" y="132842"/>
                  </a:lnTo>
                  <a:lnTo>
                    <a:pt x="319278" y="131191"/>
                  </a:lnTo>
                  <a:lnTo>
                    <a:pt x="316484" y="130556"/>
                  </a:lnTo>
                  <a:lnTo>
                    <a:pt x="313563" y="130937"/>
                  </a:lnTo>
                  <a:lnTo>
                    <a:pt x="310642" y="131191"/>
                  </a:lnTo>
                  <a:lnTo>
                    <a:pt x="307848" y="132715"/>
                  </a:lnTo>
                  <a:lnTo>
                    <a:pt x="305308" y="135763"/>
                  </a:lnTo>
                  <a:lnTo>
                    <a:pt x="205867" y="248920"/>
                  </a:lnTo>
                  <a:lnTo>
                    <a:pt x="203327" y="251714"/>
                  </a:lnTo>
                  <a:lnTo>
                    <a:pt x="202311" y="254381"/>
                  </a:lnTo>
                  <a:lnTo>
                    <a:pt x="203327" y="258953"/>
                  </a:lnTo>
                  <a:lnTo>
                    <a:pt x="205105" y="260985"/>
                  </a:lnTo>
                  <a:lnTo>
                    <a:pt x="208280" y="262763"/>
                  </a:lnTo>
                  <a:lnTo>
                    <a:pt x="248920" y="286385"/>
                  </a:lnTo>
                  <a:lnTo>
                    <a:pt x="286004" y="300101"/>
                  </a:lnTo>
                  <a:lnTo>
                    <a:pt x="298450" y="300609"/>
                  </a:lnTo>
                  <a:lnTo>
                    <a:pt x="304292" y="299974"/>
                  </a:lnTo>
                  <a:lnTo>
                    <a:pt x="314960" y="297180"/>
                  </a:lnTo>
                  <a:lnTo>
                    <a:pt x="319786" y="295275"/>
                  </a:lnTo>
                  <a:lnTo>
                    <a:pt x="323977" y="292735"/>
                  </a:lnTo>
                  <a:lnTo>
                    <a:pt x="328295" y="290322"/>
                  </a:lnTo>
                  <a:lnTo>
                    <a:pt x="344055" y="272288"/>
                  </a:lnTo>
                  <a:lnTo>
                    <a:pt x="345567" y="269621"/>
                  </a:lnTo>
                  <a:lnTo>
                    <a:pt x="347091" y="265684"/>
                  </a:lnTo>
                  <a:lnTo>
                    <a:pt x="348615" y="257937"/>
                  </a:lnTo>
                  <a:lnTo>
                    <a:pt x="348513" y="253873"/>
                  </a:lnTo>
                  <a:lnTo>
                    <a:pt x="347345" y="247269"/>
                  </a:lnTo>
                  <a:lnTo>
                    <a:pt x="346075" y="243967"/>
                  </a:lnTo>
                  <a:lnTo>
                    <a:pt x="344170" y="240919"/>
                  </a:lnTo>
                  <a:lnTo>
                    <a:pt x="342265" y="237744"/>
                  </a:lnTo>
                  <a:lnTo>
                    <a:pt x="339725" y="234950"/>
                  </a:lnTo>
                  <a:lnTo>
                    <a:pt x="336804" y="232410"/>
                  </a:lnTo>
                  <a:lnTo>
                    <a:pt x="341884" y="233299"/>
                  </a:lnTo>
                  <a:lnTo>
                    <a:pt x="346710" y="233426"/>
                  </a:lnTo>
                  <a:lnTo>
                    <a:pt x="351536" y="232791"/>
                  </a:lnTo>
                  <a:lnTo>
                    <a:pt x="355155" y="232410"/>
                  </a:lnTo>
                  <a:lnTo>
                    <a:pt x="381406" y="216916"/>
                  </a:lnTo>
                  <a:lnTo>
                    <a:pt x="383540" y="214249"/>
                  </a:lnTo>
                  <a:lnTo>
                    <a:pt x="384606" y="212471"/>
                  </a:lnTo>
                  <a:lnTo>
                    <a:pt x="386207" y="209804"/>
                  </a:lnTo>
                  <a:lnTo>
                    <a:pt x="389128" y="204597"/>
                  </a:lnTo>
                  <a:lnTo>
                    <a:pt x="390652" y="199644"/>
                  </a:lnTo>
                  <a:lnTo>
                    <a:pt x="390855" y="195453"/>
                  </a:lnTo>
                  <a:lnTo>
                    <a:pt x="390982" y="191389"/>
                  </a:lnTo>
                  <a:close/>
                  <a:moveTo>
                    <a:pt x="604393" y="368046"/>
                  </a:moveTo>
                  <a:lnTo>
                    <a:pt x="604139" y="362839"/>
                  </a:lnTo>
                  <a:lnTo>
                    <a:pt x="602488" y="357632"/>
                  </a:lnTo>
                  <a:lnTo>
                    <a:pt x="600964" y="352425"/>
                  </a:lnTo>
                  <a:lnTo>
                    <a:pt x="598043" y="347218"/>
                  </a:lnTo>
                  <a:lnTo>
                    <a:pt x="589915" y="336804"/>
                  </a:lnTo>
                  <a:lnTo>
                    <a:pt x="584835" y="331724"/>
                  </a:lnTo>
                  <a:lnTo>
                    <a:pt x="582790" y="330073"/>
                  </a:lnTo>
                  <a:lnTo>
                    <a:pt x="567309" y="317525"/>
                  </a:lnTo>
                  <a:lnTo>
                    <a:pt x="567309" y="359537"/>
                  </a:lnTo>
                  <a:lnTo>
                    <a:pt x="567182" y="361696"/>
                  </a:lnTo>
                  <a:lnTo>
                    <a:pt x="554736" y="377317"/>
                  </a:lnTo>
                  <a:lnTo>
                    <a:pt x="551561" y="379349"/>
                  </a:lnTo>
                  <a:lnTo>
                    <a:pt x="547878" y="380619"/>
                  </a:lnTo>
                  <a:lnTo>
                    <a:pt x="543814" y="381254"/>
                  </a:lnTo>
                  <a:lnTo>
                    <a:pt x="539750" y="381762"/>
                  </a:lnTo>
                  <a:lnTo>
                    <a:pt x="535432" y="381381"/>
                  </a:lnTo>
                  <a:lnTo>
                    <a:pt x="503301" y="361315"/>
                  </a:lnTo>
                  <a:lnTo>
                    <a:pt x="540893" y="330073"/>
                  </a:lnTo>
                  <a:lnTo>
                    <a:pt x="566801" y="357124"/>
                  </a:lnTo>
                  <a:lnTo>
                    <a:pt x="567309" y="359537"/>
                  </a:lnTo>
                  <a:lnTo>
                    <a:pt x="567309" y="317525"/>
                  </a:lnTo>
                  <a:lnTo>
                    <a:pt x="543306" y="298069"/>
                  </a:lnTo>
                  <a:lnTo>
                    <a:pt x="540893" y="296164"/>
                  </a:lnTo>
                  <a:lnTo>
                    <a:pt x="538226" y="295021"/>
                  </a:lnTo>
                  <a:lnTo>
                    <a:pt x="535305" y="294894"/>
                  </a:lnTo>
                  <a:lnTo>
                    <a:pt x="532384" y="294640"/>
                  </a:lnTo>
                  <a:lnTo>
                    <a:pt x="529463" y="295910"/>
                  </a:lnTo>
                  <a:lnTo>
                    <a:pt x="404749" y="399288"/>
                  </a:lnTo>
                  <a:lnTo>
                    <a:pt x="404241" y="399923"/>
                  </a:lnTo>
                  <a:lnTo>
                    <a:pt x="404114" y="401447"/>
                  </a:lnTo>
                  <a:lnTo>
                    <a:pt x="404368" y="402463"/>
                  </a:lnTo>
                  <a:lnTo>
                    <a:pt x="405130" y="403479"/>
                  </a:lnTo>
                  <a:lnTo>
                    <a:pt x="405765" y="404622"/>
                  </a:lnTo>
                  <a:lnTo>
                    <a:pt x="421259" y="417830"/>
                  </a:lnTo>
                  <a:lnTo>
                    <a:pt x="423164" y="419100"/>
                  </a:lnTo>
                  <a:lnTo>
                    <a:pt x="424815" y="420116"/>
                  </a:lnTo>
                  <a:lnTo>
                    <a:pt x="426212" y="420624"/>
                  </a:lnTo>
                  <a:lnTo>
                    <a:pt x="427609" y="421259"/>
                  </a:lnTo>
                  <a:lnTo>
                    <a:pt x="428752" y="421386"/>
                  </a:lnTo>
                  <a:lnTo>
                    <a:pt x="429768" y="421386"/>
                  </a:lnTo>
                  <a:lnTo>
                    <a:pt x="430784" y="421259"/>
                  </a:lnTo>
                  <a:lnTo>
                    <a:pt x="431546" y="420878"/>
                  </a:lnTo>
                  <a:lnTo>
                    <a:pt x="432308" y="420370"/>
                  </a:lnTo>
                  <a:lnTo>
                    <a:pt x="483108" y="378206"/>
                  </a:lnTo>
                  <a:lnTo>
                    <a:pt x="491363" y="384937"/>
                  </a:lnTo>
                  <a:lnTo>
                    <a:pt x="494284" y="387223"/>
                  </a:lnTo>
                  <a:lnTo>
                    <a:pt x="496316" y="389636"/>
                  </a:lnTo>
                  <a:lnTo>
                    <a:pt x="499110" y="394716"/>
                  </a:lnTo>
                  <a:lnTo>
                    <a:pt x="499872" y="397383"/>
                  </a:lnTo>
                  <a:lnTo>
                    <a:pt x="499821" y="403479"/>
                  </a:lnTo>
                  <a:lnTo>
                    <a:pt x="499364" y="406273"/>
                  </a:lnTo>
                  <a:lnTo>
                    <a:pt x="498043" y="409702"/>
                  </a:lnTo>
                  <a:lnTo>
                    <a:pt x="496951" y="413004"/>
                  </a:lnTo>
                  <a:lnTo>
                    <a:pt x="495223" y="416687"/>
                  </a:lnTo>
                  <a:lnTo>
                    <a:pt x="492569" y="421386"/>
                  </a:lnTo>
                  <a:lnTo>
                    <a:pt x="474472" y="453644"/>
                  </a:lnTo>
                  <a:lnTo>
                    <a:pt x="473964" y="454660"/>
                  </a:lnTo>
                  <a:lnTo>
                    <a:pt x="473583" y="455549"/>
                  </a:lnTo>
                  <a:lnTo>
                    <a:pt x="473456" y="456311"/>
                  </a:lnTo>
                  <a:lnTo>
                    <a:pt x="473202" y="457200"/>
                  </a:lnTo>
                  <a:lnTo>
                    <a:pt x="473456" y="458216"/>
                  </a:lnTo>
                  <a:lnTo>
                    <a:pt x="474726" y="460502"/>
                  </a:lnTo>
                  <a:lnTo>
                    <a:pt x="475869" y="461899"/>
                  </a:lnTo>
                  <a:lnTo>
                    <a:pt x="477520" y="463423"/>
                  </a:lnTo>
                  <a:lnTo>
                    <a:pt x="479044" y="464947"/>
                  </a:lnTo>
                  <a:lnTo>
                    <a:pt x="499745" y="479298"/>
                  </a:lnTo>
                  <a:lnTo>
                    <a:pt x="501396" y="479044"/>
                  </a:lnTo>
                  <a:lnTo>
                    <a:pt x="502031" y="478663"/>
                  </a:lnTo>
                  <a:lnTo>
                    <a:pt x="502539" y="477901"/>
                  </a:lnTo>
                  <a:lnTo>
                    <a:pt x="503301" y="477139"/>
                  </a:lnTo>
                  <a:lnTo>
                    <a:pt x="503936" y="475996"/>
                  </a:lnTo>
                  <a:lnTo>
                    <a:pt x="504698" y="474726"/>
                  </a:lnTo>
                  <a:lnTo>
                    <a:pt x="505587" y="473456"/>
                  </a:lnTo>
                  <a:lnTo>
                    <a:pt x="506349" y="471932"/>
                  </a:lnTo>
                  <a:lnTo>
                    <a:pt x="527558" y="431165"/>
                  </a:lnTo>
                  <a:lnTo>
                    <a:pt x="530860" y="418846"/>
                  </a:lnTo>
                  <a:lnTo>
                    <a:pt x="531876" y="413258"/>
                  </a:lnTo>
                  <a:lnTo>
                    <a:pt x="531114" y="408559"/>
                  </a:lnTo>
                  <a:lnTo>
                    <a:pt x="528955" y="404622"/>
                  </a:lnTo>
                  <a:lnTo>
                    <a:pt x="536321" y="407543"/>
                  </a:lnTo>
                  <a:lnTo>
                    <a:pt x="543306" y="409067"/>
                  </a:lnTo>
                  <a:lnTo>
                    <a:pt x="549910" y="409448"/>
                  </a:lnTo>
                  <a:lnTo>
                    <a:pt x="556514" y="409702"/>
                  </a:lnTo>
                  <a:lnTo>
                    <a:pt x="562610" y="408940"/>
                  </a:lnTo>
                  <a:lnTo>
                    <a:pt x="568198" y="407289"/>
                  </a:lnTo>
                  <a:lnTo>
                    <a:pt x="573913" y="405511"/>
                  </a:lnTo>
                  <a:lnTo>
                    <a:pt x="575691" y="404622"/>
                  </a:lnTo>
                  <a:lnTo>
                    <a:pt x="578993" y="402971"/>
                  </a:lnTo>
                  <a:lnTo>
                    <a:pt x="600684" y="381762"/>
                  </a:lnTo>
                  <a:lnTo>
                    <a:pt x="602361" y="378333"/>
                  </a:lnTo>
                  <a:lnTo>
                    <a:pt x="604393" y="368046"/>
                  </a:lnTo>
                  <a:close/>
                </a:path>
              </a:pathLst>
            </a:custGeom>
            <a:solidFill>
              <a:srgbClr val="b560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8" name="object 11" descr=""/>
            <p:cNvPicPr/>
            <p:nvPr/>
          </p:nvPicPr>
          <p:blipFill>
            <a:blip r:embed="rId5"/>
            <a:stretch/>
          </p:blipFill>
          <p:spPr>
            <a:xfrm>
              <a:off x="5047560" y="4730040"/>
              <a:ext cx="208080" cy="157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9" name="object 12" descr=""/>
            <p:cNvPicPr/>
            <p:nvPr/>
          </p:nvPicPr>
          <p:blipFill>
            <a:blip r:embed="rId6"/>
            <a:stretch/>
          </p:blipFill>
          <p:spPr>
            <a:xfrm>
              <a:off x="2633760" y="4462560"/>
              <a:ext cx="275040" cy="315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" name="object 13" descr=""/>
            <p:cNvPicPr/>
            <p:nvPr/>
          </p:nvPicPr>
          <p:blipFill>
            <a:blip r:embed="rId7"/>
            <a:stretch/>
          </p:blipFill>
          <p:spPr>
            <a:xfrm>
              <a:off x="2973960" y="4316040"/>
              <a:ext cx="156960" cy="209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" name="object 14" descr=""/>
            <p:cNvPicPr/>
            <p:nvPr/>
          </p:nvPicPr>
          <p:blipFill>
            <a:blip r:embed="rId8"/>
            <a:stretch/>
          </p:blipFill>
          <p:spPr>
            <a:xfrm>
              <a:off x="3227040" y="4248360"/>
              <a:ext cx="141480" cy="19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2" name="object 15" descr=""/>
            <p:cNvPicPr/>
            <p:nvPr/>
          </p:nvPicPr>
          <p:blipFill>
            <a:blip r:embed="rId9"/>
            <a:stretch/>
          </p:blipFill>
          <p:spPr>
            <a:xfrm>
              <a:off x="3684240" y="4180320"/>
              <a:ext cx="158760" cy="1771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LibreOffice/7.3.2.2$Linux_X86_64 LibreOffice_project/49f2b1bff42cfccbd8f788c8dc32c1c309559be0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2022-07-29T05:30:15Z</dcterms:created>
  <dc:creator/>
  <dc:description/>
  <dc:language>en-US</dc:language>
  <cp:lastModifiedBy/>
  <dcterms:modified xsi:type="dcterms:W3CDTF">2022-07-29T05:30:15Z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2022-07-29T00:00:00Z</vt:filetime>
  </property>
  <property fmtid="{D5CDD505-2E9C-101B-9397-08002B2CF9AE}" pid="5" name="PresentationFormat">
    <vt:lpwstr>On-screen Show (4:3)</vt:lpwstr>
  </property>
</Properties>
</file>