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6AEBC3-7E25-4504-B189-D8311E9CEC8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42D9A7-6E7B-4298-927A-1CF596CDF3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B0596B-6D03-4FD5-8C8B-0C26E162039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04B6F7-9907-4F07-9D93-4303AAE87CC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A92DF6-4A12-47C0-AA14-53D5DBFFDE5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2B59E7-7656-4ED4-A816-72BE54EF28F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5104AF-0E30-4FA5-A7C1-75AF03428A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B2F1CF-2613-48DD-AE3C-E072A4D7B1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51840" y="2462760"/>
            <a:ext cx="406836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3DA71B-B71E-4883-AFD0-92F222A51D2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D0A650-E2FF-4338-90CC-83F98F61B1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B7F62F-C67F-42F3-9391-A1FED79C34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0559CF-9CED-4008-AEC2-466444DEFA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EA15FFF-48B2-4FCE-9BE7-59CEA61EDB9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51840" y="2462760"/>
            <a:ext cx="40683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96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212a35"/>
                </a:solidFill>
                <a:latin typeface="Arial"/>
              </a:rPr>
              <a:t>Lettering</a:t>
            </a:r>
            <a:endParaRPr b="0" lang="en-US" sz="7200" spc="-1" strike="noStrike">
              <a:latin typeface="Calibri"/>
            </a:endParaRPr>
          </a:p>
          <a:p>
            <a:pPr marL="13212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762120" y="8153280"/>
            <a:ext cx="2295000" cy="2086920"/>
          </a:xfrm>
          <a:prstGeom prst="rect">
            <a:avLst/>
          </a:prstGeom>
          <a:solidFill>
            <a:srgbClr val="ffffff"/>
          </a:solidFill>
          <a:ln w="12191">
            <a:solidFill>
              <a:srgbClr val="58585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09080" bIns="0" anchor="t">
            <a:spAutoFit/>
          </a:bodyPr>
          <a:p>
            <a:pPr marL="97920" algn="just">
              <a:lnSpc>
                <a:spcPct val="169000"/>
              </a:lnSpc>
              <a:spcBef>
                <a:spcPts val="859"/>
              </a:spcBef>
              <a:buNone/>
              <a:tabLst>
                <a:tab algn="l" pos="2053440"/>
                <a:tab algn="l" pos="212076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2022-07-29T03:44:57Z</dcterms:created>
  <dc:creator/>
  <dc:description/>
  <dc:language>en-US</dc:language>
  <cp:lastModifiedBy/>
  <dcterms:modified xsi:type="dcterms:W3CDTF">2022-07-29T03:44:57Z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